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61" r:id="rId2"/>
    <p:sldId id="263" r:id="rId3"/>
    <p:sldId id="264" r:id="rId4"/>
    <p:sldId id="265" r:id="rId5"/>
    <p:sldId id="266" r:id="rId6"/>
    <p:sldId id="267"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991" autoAdjust="0"/>
  </p:normalViewPr>
  <p:slideViewPr>
    <p:cSldViewPr>
      <p:cViewPr varScale="1">
        <p:scale>
          <a:sx n="86" d="100"/>
          <a:sy n="86" d="100"/>
        </p:scale>
        <p:origin x="-1494"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B3CB0A55-3193-4D83-BEDA-EF453EFA36AF}" type="datetimeFigureOut">
              <a:rPr lang="fr-FR" smtClean="0"/>
              <a:pPr/>
              <a:t>24/06/2013</a:t>
            </a:fld>
            <a:endParaRPr lang="fr-F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F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2CF706AF-EF50-40DF-BBB2-DA9DCB283AA4}"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3CB0A55-3193-4D83-BEDA-EF453EFA36AF}" type="datetimeFigureOut">
              <a:rPr lang="fr-FR" smtClean="0"/>
              <a:pPr/>
              <a:t>24/06/2013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CF706AF-EF50-40DF-BBB2-DA9DCB283AA4}"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3CB0A55-3193-4D83-BEDA-EF453EFA36AF}" type="datetimeFigureOut">
              <a:rPr lang="fr-FR" smtClean="0"/>
              <a:pPr/>
              <a:t>24/06/2013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CF706AF-EF50-40DF-BBB2-DA9DCB283AA4}"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B3CB0A55-3193-4D83-BEDA-EF453EFA36AF}" type="datetimeFigureOut">
              <a:rPr lang="fr-FR" smtClean="0"/>
              <a:pPr/>
              <a:t>24/06/2013</a:t>
            </a:fld>
            <a:endParaRPr lang="fr-FR"/>
          </a:p>
        </p:txBody>
      </p:sp>
      <p:sp>
        <p:nvSpPr>
          <p:cNvPr id="9" name="Espace réservé du numéro de diapositive 8"/>
          <p:cNvSpPr>
            <a:spLocks noGrp="1"/>
          </p:cNvSpPr>
          <p:nvPr>
            <p:ph type="sldNum" sz="quarter" idx="15"/>
          </p:nvPr>
        </p:nvSpPr>
        <p:spPr/>
        <p:txBody>
          <a:bodyPr rtlCol="0"/>
          <a:lstStyle/>
          <a:p>
            <a:fld id="{2CF706AF-EF50-40DF-BBB2-DA9DCB283AA4}" type="slidenum">
              <a:rPr lang="fr-FR" smtClean="0"/>
              <a:pPr/>
              <a:t>‹N°›</a:t>
            </a:fld>
            <a:endParaRPr lang="fr-FR"/>
          </a:p>
        </p:txBody>
      </p:sp>
      <p:sp>
        <p:nvSpPr>
          <p:cNvPr id="10" name="Espace réservé du pied de page 9"/>
          <p:cNvSpPr>
            <a:spLocks noGrp="1"/>
          </p:cNvSpPr>
          <p:nvPr>
            <p:ph type="ftr" sz="quarter" idx="16"/>
          </p:nvPr>
        </p:nvSpPr>
        <p:spPr/>
        <p:txBody>
          <a:bodyPr rtlCol="0"/>
          <a:lstStyle/>
          <a:p>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B3CB0A55-3193-4D83-BEDA-EF453EFA36AF}" type="datetimeFigureOut">
              <a:rPr lang="fr-FR" smtClean="0"/>
              <a:pPr/>
              <a:t>24/06/2013</a:t>
            </a:fld>
            <a:endParaRPr lang="fr-F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F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2CF706AF-EF50-40DF-BBB2-DA9DCB283AA4}"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B3CB0A55-3193-4D83-BEDA-EF453EFA36AF}" type="datetimeFigureOut">
              <a:rPr lang="fr-FR" smtClean="0"/>
              <a:pPr/>
              <a:t>24/06/2013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CF706AF-EF50-40DF-BBB2-DA9DCB283AA4}" type="slidenum">
              <a:rPr lang="fr-FR" smtClean="0"/>
              <a:pPr/>
              <a:t>‹N°›</a:t>
            </a:fld>
            <a:endParaRPr lang="fr-FR"/>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B3CB0A55-3193-4D83-BEDA-EF453EFA36AF}" type="datetimeFigureOut">
              <a:rPr lang="fr-FR" smtClean="0"/>
              <a:pPr/>
              <a:t>24/06/2013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CF706AF-EF50-40DF-BBB2-DA9DCB283AA4}" type="slidenum">
              <a:rPr lang="fr-FR" smtClean="0"/>
              <a:pPr/>
              <a:t>‹N°›</a:t>
            </a:fld>
            <a:endParaRPr lang="fr-FR"/>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fld id="{B3CB0A55-3193-4D83-BEDA-EF453EFA36AF}" type="datetimeFigureOut">
              <a:rPr lang="fr-FR" smtClean="0"/>
              <a:pPr/>
              <a:t>24/06/2013</a:t>
            </a:fld>
            <a:endParaRPr lang="fr-FR"/>
          </a:p>
        </p:txBody>
      </p:sp>
      <p:sp>
        <p:nvSpPr>
          <p:cNvPr id="7" name="Espace réservé du numéro de diapositive 6"/>
          <p:cNvSpPr>
            <a:spLocks noGrp="1"/>
          </p:cNvSpPr>
          <p:nvPr>
            <p:ph type="sldNum" sz="quarter" idx="11"/>
          </p:nvPr>
        </p:nvSpPr>
        <p:spPr/>
        <p:txBody>
          <a:bodyPr rtlCol="0"/>
          <a:lstStyle/>
          <a:p>
            <a:fld id="{2CF706AF-EF50-40DF-BBB2-DA9DCB283AA4}" type="slidenum">
              <a:rPr lang="fr-FR" smtClean="0"/>
              <a:pPr/>
              <a:t>‹N°›</a:t>
            </a:fld>
            <a:endParaRPr lang="fr-FR"/>
          </a:p>
        </p:txBody>
      </p:sp>
      <p:sp>
        <p:nvSpPr>
          <p:cNvPr id="8" name="Espace réservé du pied de page 7"/>
          <p:cNvSpPr>
            <a:spLocks noGrp="1"/>
          </p:cNvSpPr>
          <p:nvPr>
            <p:ph type="ftr" sz="quarter" idx="12"/>
          </p:nvPr>
        </p:nvSpPr>
        <p:spPr/>
        <p:txBody>
          <a:bodyPr rtlCol="0"/>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3CB0A55-3193-4D83-BEDA-EF453EFA36AF}" type="datetimeFigureOut">
              <a:rPr lang="fr-FR" smtClean="0"/>
              <a:pPr/>
              <a:t>24/06/2013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CF706AF-EF50-40DF-BBB2-DA9DCB283AA4}"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B3CB0A55-3193-4D83-BEDA-EF453EFA36AF}" type="datetimeFigureOut">
              <a:rPr lang="fr-FR" smtClean="0"/>
              <a:pPr/>
              <a:t>24/06/2013</a:t>
            </a:fld>
            <a:endParaRPr lang="fr-FR"/>
          </a:p>
        </p:txBody>
      </p:sp>
      <p:sp>
        <p:nvSpPr>
          <p:cNvPr id="22" name="Espace réservé du numéro de diapositive 21"/>
          <p:cNvSpPr>
            <a:spLocks noGrp="1"/>
          </p:cNvSpPr>
          <p:nvPr>
            <p:ph type="sldNum" sz="quarter" idx="15"/>
          </p:nvPr>
        </p:nvSpPr>
        <p:spPr/>
        <p:txBody>
          <a:bodyPr rtlCol="0"/>
          <a:lstStyle/>
          <a:p>
            <a:fld id="{2CF706AF-EF50-40DF-BBB2-DA9DCB283AA4}" type="slidenum">
              <a:rPr lang="fr-FR" smtClean="0"/>
              <a:pPr/>
              <a:t>‹N°›</a:t>
            </a:fld>
            <a:endParaRPr lang="fr-FR"/>
          </a:p>
        </p:txBody>
      </p:sp>
      <p:sp>
        <p:nvSpPr>
          <p:cNvPr id="23" name="Espace réservé du pied de page 22"/>
          <p:cNvSpPr>
            <a:spLocks noGrp="1"/>
          </p:cNvSpPr>
          <p:nvPr>
            <p:ph type="ftr" sz="quarter" idx="16"/>
          </p:nvPr>
        </p:nvSpPr>
        <p:spPr/>
        <p:txBody>
          <a:bodyPr rtlCol="0"/>
          <a:lstStyle/>
          <a:p>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B3CB0A55-3193-4D83-BEDA-EF453EFA36AF}" type="datetimeFigureOut">
              <a:rPr lang="fr-FR" smtClean="0"/>
              <a:pPr/>
              <a:t>24/06/2013</a:t>
            </a:fld>
            <a:endParaRPr lang="fr-FR"/>
          </a:p>
        </p:txBody>
      </p:sp>
      <p:sp>
        <p:nvSpPr>
          <p:cNvPr id="18" name="Espace réservé du numéro de diapositive 17"/>
          <p:cNvSpPr>
            <a:spLocks noGrp="1"/>
          </p:cNvSpPr>
          <p:nvPr>
            <p:ph type="sldNum" sz="quarter" idx="11"/>
          </p:nvPr>
        </p:nvSpPr>
        <p:spPr/>
        <p:txBody>
          <a:bodyPr rtlCol="0"/>
          <a:lstStyle/>
          <a:p>
            <a:fld id="{2CF706AF-EF50-40DF-BBB2-DA9DCB283AA4}" type="slidenum">
              <a:rPr lang="fr-FR" smtClean="0"/>
              <a:pPr/>
              <a:t>‹N°›</a:t>
            </a:fld>
            <a:endParaRPr lang="fr-FR"/>
          </a:p>
        </p:txBody>
      </p:sp>
      <p:sp>
        <p:nvSpPr>
          <p:cNvPr id="21" name="Espace réservé du pied de page 20"/>
          <p:cNvSpPr>
            <a:spLocks noGrp="1"/>
          </p:cNvSpPr>
          <p:nvPr>
            <p:ph type="ftr" sz="quarter" idx="12"/>
          </p:nvPr>
        </p:nvSpPr>
        <p:spPr/>
        <p:txBody>
          <a:bodyPr rtlCol="0"/>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3CB0A55-3193-4D83-BEDA-EF453EFA36AF}" type="datetimeFigureOut">
              <a:rPr lang="fr-FR" smtClean="0"/>
              <a:pPr/>
              <a:t>24/06/2013</a:t>
            </a:fld>
            <a:endParaRPr lang="fr-F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F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CF706AF-EF50-40DF-BBB2-DA9DCB283AA4}"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www.franceinter.fr/sites/default/files/imagecache/scald_image_max_size/2011/08/10/124909/images/bellini.jpg" TargetMode="External"/><Relationship Id="rId2" Type="http://schemas.openxmlformats.org/officeDocument/2006/relationships/hyperlink" Target="http://www.youtube.com/watch?v=z95X_FDvJNo" TargetMode="External"/><Relationship Id="rId1" Type="http://schemas.openxmlformats.org/officeDocument/2006/relationships/slideLayout" Target="../slideLayouts/slideLayout7.xml"/><Relationship Id="rId5" Type="http://schemas.openxmlformats.org/officeDocument/2006/relationships/hyperlink" Target="http://www.google.fr/search?safe=vss&amp;hl=fr&amp;biw=1440&amp;bih=677&amp;tbm=isch&amp;sa=1&amp;q=belini+giovanio&amp;oq=belini+giovanio&amp;gs_l=img.3...3110.6985.0.7329.9.9.0.0.0.0.156.734.8j1.9.0...0.0...1c.1.17.img.UwPaHhzws3c" TargetMode="External"/><Relationship Id="rId4" Type="http://schemas.openxmlformats.org/officeDocument/2006/relationships/hyperlink" Target="http://www.google.fr/search?hl=fr&amp;q=st+francois+dans+le+desert+&amp;meta="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71670" y="142852"/>
            <a:ext cx="6272202" cy="1470025"/>
          </a:xfrm>
        </p:spPr>
        <p:style>
          <a:lnRef idx="1">
            <a:schemeClr val="accent1"/>
          </a:lnRef>
          <a:fillRef idx="2">
            <a:schemeClr val="accent1"/>
          </a:fillRef>
          <a:effectRef idx="1">
            <a:schemeClr val="accent1"/>
          </a:effectRef>
          <a:fontRef idx="minor">
            <a:schemeClr val="dk1"/>
          </a:fontRef>
        </p:style>
        <p:txBody>
          <a:bodyPr/>
          <a:lstStyle/>
          <a:p>
            <a:r>
              <a:rPr lang="fr-FR" b="1" dirty="0" smtClean="0"/>
              <a:t>L'Extase de saint François</a:t>
            </a:r>
            <a:br>
              <a:rPr lang="fr-FR" b="1" dirty="0" smtClean="0"/>
            </a:br>
            <a:endParaRPr lang="fr-FR" dirty="0"/>
          </a:p>
        </p:txBody>
      </p:sp>
      <p:sp>
        <p:nvSpPr>
          <p:cNvPr id="3" name="Sous-titre 2"/>
          <p:cNvSpPr>
            <a:spLocks noGrp="1"/>
          </p:cNvSpPr>
          <p:nvPr>
            <p:ph type="subTitle" idx="1"/>
          </p:nvPr>
        </p:nvSpPr>
        <p:spPr>
          <a:xfrm>
            <a:off x="16930774" y="3429000"/>
            <a:ext cx="6400800" cy="1752600"/>
          </a:xfrm>
        </p:spPr>
        <p:txBody>
          <a:bodyPr/>
          <a:lstStyle/>
          <a:p>
            <a:endParaRPr lang="fr-FR" dirty="0"/>
          </a:p>
        </p:txBody>
      </p:sp>
      <p:pic>
        <p:nvPicPr>
          <p:cNvPr id="2050" name="Picture 2" descr="http://www.franceinter.fr/sites/default/files/imagecache/scald_image_max_size/2011/08/10/124909/images/bellini.jpg"/>
          <p:cNvPicPr>
            <a:picLocks noChangeAspect="1" noChangeArrowheads="1"/>
          </p:cNvPicPr>
          <p:nvPr/>
        </p:nvPicPr>
        <p:blipFill>
          <a:blip r:embed="rId2" cstate="print"/>
          <a:srcRect/>
          <a:stretch>
            <a:fillRect/>
          </a:stretch>
        </p:blipFill>
        <p:spPr bwMode="auto">
          <a:xfrm>
            <a:off x="2857488" y="1714488"/>
            <a:ext cx="4860305" cy="4233866"/>
          </a:xfrm>
          <a:prstGeom prst="rect">
            <a:avLst/>
          </a:prstGeom>
          <a:noFill/>
        </p:spPr>
      </p:pic>
    </p:spTree>
  </p:cSld>
  <p:clrMapOvr>
    <a:masterClrMapping/>
  </p:clrMapOvr>
  <p:transition spd="slow" advClick="0" advTm="3000">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nodeType="clickEffect">
                                  <p:stCondLst>
                                    <p:cond delay="0"/>
                                  </p:stCondLst>
                                  <p:childTnLst>
                                    <p:animRot by="21600000">
                                      <p:cBhvr>
                                        <p:cTn id="11" dur="2000" fill="hold"/>
                                        <p:tgtEl>
                                          <p:spTgt spid="205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071802" y="428604"/>
            <a:ext cx="2714644"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dirty="0" smtClean="0"/>
              <a:t>présentation</a:t>
            </a:r>
            <a:endParaRPr lang="fr-FR" dirty="0"/>
          </a:p>
        </p:txBody>
      </p:sp>
      <p:sp>
        <p:nvSpPr>
          <p:cNvPr id="3" name="ZoneTexte 2"/>
          <p:cNvSpPr txBox="1"/>
          <p:nvPr/>
        </p:nvSpPr>
        <p:spPr>
          <a:xfrm>
            <a:off x="357158" y="1428736"/>
            <a:ext cx="8072494" cy="646331"/>
          </a:xfrm>
          <a:prstGeom prst="rect">
            <a:avLst/>
          </a:prstGeom>
          <a:noFill/>
        </p:spPr>
        <p:txBody>
          <a:bodyPr wrap="square" rtlCol="0">
            <a:spAutoFit/>
          </a:bodyPr>
          <a:lstStyle/>
          <a:p>
            <a:pPr algn="ctr"/>
            <a:r>
              <a:rPr lang="fr-FR" dirty="0" smtClean="0">
                <a:solidFill>
                  <a:srgbClr val="92D050"/>
                </a:solidFill>
              </a:rPr>
              <a:t>C’est un tableau de Giovanni Bellini  peint en 1480. Il a été commandé par Giovanni </a:t>
            </a:r>
            <a:r>
              <a:rPr lang="fr-FR" dirty="0" err="1" smtClean="0">
                <a:solidFill>
                  <a:srgbClr val="92D050"/>
                </a:solidFill>
              </a:rPr>
              <a:t>Michiel</a:t>
            </a:r>
            <a:r>
              <a:rPr lang="fr-FR" dirty="0" smtClean="0">
                <a:solidFill>
                  <a:srgbClr val="92D050"/>
                </a:solidFill>
              </a:rPr>
              <a:t>.</a:t>
            </a:r>
          </a:p>
        </p:txBody>
      </p:sp>
      <p:sp>
        <p:nvSpPr>
          <p:cNvPr id="5" name="ZoneTexte 4"/>
          <p:cNvSpPr txBox="1"/>
          <p:nvPr/>
        </p:nvSpPr>
        <p:spPr>
          <a:xfrm>
            <a:off x="357158" y="2000240"/>
            <a:ext cx="8358246" cy="369332"/>
          </a:xfrm>
          <a:prstGeom prst="rect">
            <a:avLst/>
          </a:prstGeom>
          <a:noFill/>
        </p:spPr>
        <p:txBody>
          <a:bodyPr wrap="square" rtlCol="0">
            <a:spAutoFit/>
          </a:bodyPr>
          <a:lstStyle/>
          <a:p>
            <a:r>
              <a:rPr lang="fr-FR" dirty="0" smtClean="0">
                <a:solidFill>
                  <a:srgbClr val="92D050"/>
                </a:solidFill>
              </a:rPr>
              <a:t>Giovanni Bellini est né à Venise en 1425. </a:t>
            </a:r>
            <a:endParaRPr lang="fr-FR" dirty="0">
              <a:solidFill>
                <a:srgbClr val="92D050"/>
              </a:solidFill>
            </a:endParaRPr>
          </a:p>
        </p:txBody>
      </p:sp>
      <p:sp>
        <p:nvSpPr>
          <p:cNvPr id="6" name="Rectangle 5"/>
          <p:cNvSpPr/>
          <p:nvPr/>
        </p:nvSpPr>
        <p:spPr>
          <a:xfrm>
            <a:off x="357158" y="2285992"/>
            <a:ext cx="7286660" cy="1754326"/>
          </a:xfrm>
          <a:prstGeom prst="rect">
            <a:avLst/>
          </a:prstGeom>
        </p:spPr>
        <p:txBody>
          <a:bodyPr wrap="square">
            <a:spAutoFit/>
          </a:bodyPr>
          <a:lstStyle/>
          <a:p>
            <a:pPr algn="ctr"/>
            <a:r>
              <a:rPr lang="fr-FR" dirty="0" smtClean="0">
                <a:solidFill>
                  <a:srgbClr val="92D050"/>
                </a:solidFill>
              </a:rPr>
              <a:t>Ses premières </a:t>
            </a:r>
            <a:r>
              <a:rPr lang="fr-FR" dirty="0" err="1" smtClean="0">
                <a:solidFill>
                  <a:srgbClr val="92D050"/>
                </a:solidFill>
              </a:rPr>
              <a:t>oeuvres</a:t>
            </a:r>
            <a:r>
              <a:rPr lang="fr-FR" dirty="0" smtClean="0">
                <a:solidFill>
                  <a:srgbClr val="92D050"/>
                </a:solidFill>
              </a:rPr>
              <a:t> sont des petits panneaux peints alors qu’il n’a que 21 ans, selon un thème fréquent chez les Bellini, les figures de la vierge, et du Christ au Tombeau. On peut dater de la même année la </a:t>
            </a:r>
            <a:r>
              <a:rPr lang="fr-FR" i="1" dirty="0" smtClean="0">
                <a:solidFill>
                  <a:srgbClr val="92D050"/>
                </a:solidFill>
              </a:rPr>
              <a:t>Transfiguration</a:t>
            </a:r>
            <a:r>
              <a:rPr lang="fr-FR" dirty="0" smtClean="0">
                <a:solidFill>
                  <a:srgbClr val="92D050"/>
                </a:solidFill>
              </a:rPr>
              <a:t> et l</a:t>
            </a:r>
            <a:r>
              <a:rPr lang="fr-FR" i="1" dirty="0" smtClean="0">
                <a:solidFill>
                  <a:srgbClr val="92D050"/>
                </a:solidFill>
              </a:rPr>
              <a:t>e Christ au mont des Oliviers</a:t>
            </a:r>
            <a:r>
              <a:rPr lang="fr-FR" dirty="0" smtClean="0">
                <a:solidFill>
                  <a:srgbClr val="92D050"/>
                </a:solidFill>
              </a:rPr>
              <a:t>. C’est à 31 ans que Giovanni commence à multiplier les variations sur un thème qu’il ne cessera d’exploiter : celui de la Vierge à l’enfant.</a:t>
            </a:r>
            <a:endParaRPr lang="fr-FR" dirty="0">
              <a:solidFill>
                <a:srgbClr val="92D050"/>
              </a:solidFill>
            </a:endParaRPr>
          </a:p>
        </p:txBody>
      </p:sp>
      <p:sp>
        <p:nvSpPr>
          <p:cNvPr id="8" name="ZoneTexte 7"/>
          <p:cNvSpPr txBox="1"/>
          <p:nvPr/>
        </p:nvSpPr>
        <p:spPr>
          <a:xfrm>
            <a:off x="571472" y="6211669"/>
            <a:ext cx="7000924" cy="646331"/>
          </a:xfrm>
          <a:prstGeom prst="rect">
            <a:avLst/>
          </a:prstGeom>
          <a:noFill/>
        </p:spPr>
        <p:txBody>
          <a:bodyPr wrap="square" rtlCol="0">
            <a:spAutoFit/>
          </a:bodyPr>
          <a:lstStyle/>
          <a:p>
            <a:pPr algn="ctr"/>
            <a:r>
              <a:rPr lang="fr-FR" dirty="0" smtClean="0">
                <a:solidFill>
                  <a:srgbClr val="92D050"/>
                </a:solidFill>
              </a:rPr>
              <a:t>L’œuvre </a:t>
            </a:r>
            <a:r>
              <a:rPr lang="fr-FR" i="1" dirty="0" smtClean="0">
                <a:solidFill>
                  <a:srgbClr val="92D050"/>
                </a:solidFill>
              </a:rPr>
              <a:t>Saint François en extase </a:t>
            </a:r>
            <a:r>
              <a:rPr lang="fr-FR" dirty="0" smtClean="0">
                <a:solidFill>
                  <a:srgbClr val="92D050"/>
                </a:solidFill>
              </a:rPr>
              <a:t>a plusieurs zones de soleil vers où le saint se tourne.</a:t>
            </a:r>
            <a:endParaRPr lang="fr-FR" dirty="0">
              <a:solidFill>
                <a:srgbClr val="92D050"/>
              </a:solidFill>
            </a:endParaRPr>
          </a:p>
        </p:txBody>
      </p:sp>
      <p:sp>
        <p:nvSpPr>
          <p:cNvPr id="9" name="Rectangle 8"/>
          <p:cNvSpPr/>
          <p:nvPr/>
        </p:nvSpPr>
        <p:spPr>
          <a:xfrm>
            <a:off x="428596" y="4071942"/>
            <a:ext cx="7000924" cy="2031325"/>
          </a:xfrm>
          <a:prstGeom prst="rect">
            <a:avLst/>
          </a:prstGeom>
        </p:spPr>
        <p:txBody>
          <a:bodyPr wrap="square">
            <a:spAutoFit/>
          </a:bodyPr>
          <a:lstStyle/>
          <a:p>
            <a:pPr algn="ctr"/>
            <a:r>
              <a:rPr lang="fr-FR" dirty="0" smtClean="0">
                <a:solidFill>
                  <a:srgbClr val="92D050"/>
                </a:solidFill>
              </a:rPr>
              <a:t>Saint François d’Assise est fils d’un riche négociant d’Assise. Il refuse l’héritage vers 1207, se fait ermite et fonde l’ordre des Franciscain.</a:t>
            </a:r>
          </a:p>
          <a:p>
            <a:r>
              <a:rPr lang="fr-FR" dirty="0" smtClean="0">
                <a:solidFill>
                  <a:srgbClr val="92D050"/>
                </a:solidFill>
              </a:rPr>
              <a:t>Cette toile peinte en 1480 est lumineuse et d’un niveau de précision impressionnant. Elle révèle de nombreux procédés picturaux qui permettent de mettre en valeur la beauté de la nature, la grandeur de Dieu ; d’où son extase. </a:t>
            </a:r>
            <a:endParaRPr lang="fr-FR" dirty="0">
              <a:solidFill>
                <a:srgbClr val="92D050"/>
              </a:solidFill>
            </a:endParaRPr>
          </a:p>
        </p:txBody>
      </p:sp>
    </p:spTree>
  </p:cSld>
  <p:clrMapOvr>
    <a:masterClrMapping/>
  </p:clrMapOvr>
  <p:transition spd="slow" advClick="0" advTm="20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0" presetClass="entr" presetSubtype="0" fill="hold" nodeType="after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wedge">
                                      <p:cBhvr>
                                        <p:cTn id="12" dur="2000"/>
                                        <p:tgtEl>
                                          <p:spTgt spid="6">
                                            <p:txEl>
                                              <p:pRg st="0" end="0"/>
                                            </p:txEl>
                                          </p:spTgt>
                                        </p:tgtEl>
                                      </p:cBhvr>
                                    </p:animEffect>
                                  </p:childTnLst>
                                </p:cTn>
                              </p:par>
                            </p:childTnLst>
                          </p:cTn>
                        </p:par>
                        <p:par>
                          <p:cTn id="13" fill="hold">
                            <p:stCondLst>
                              <p:cond delay="2500"/>
                            </p:stCondLst>
                            <p:childTnLst>
                              <p:par>
                                <p:cTn id="14" presetID="8" presetClass="emph" presetSubtype="0" fill="hold" nodeType="afterEffect">
                                  <p:stCondLst>
                                    <p:cond delay="0"/>
                                  </p:stCondLst>
                                  <p:childTnLst>
                                    <p:animRot by="21600000">
                                      <p:cBhvr>
                                        <p:cTn id="15" dur="2000" fill="hold"/>
                                        <p:tgtEl>
                                          <p:spTgt spid="9">
                                            <p:txEl>
                                              <p:pRg st="0" end="0"/>
                                            </p:txEl>
                                          </p:spTgt>
                                        </p:tgtEl>
                                        <p:attrNameLst>
                                          <p:attrName>r</p:attrName>
                                        </p:attrNameLst>
                                      </p:cBhvr>
                                    </p:animRot>
                                  </p:childTnLst>
                                </p:cTn>
                              </p:par>
                            </p:childTnLst>
                          </p:cTn>
                        </p:par>
                        <p:par>
                          <p:cTn id="16" fill="hold">
                            <p:stCondLst>
                              <p:cond delay="4500"/>
                            </p:stCondLst>
                            <p:childTnLst>
                              <p:par>
                                <p:cTn id="17" presetID="8" presetClass="emph" presetSubtype="0" fill="hold" nodeType="afterEffect">
                                  <p:stCondLst>
                                    <p:cond delay="0"/>
                                  </p:stCondLst>
                                  <p:childTnLst>
                                    <p:animRot by="21600000">
                                      <p:cBhvr>
                                        <p:cTn id="18" dur="2000" fill="hold"/>
                                        <p:tgtEl>
                                          <p:spTgt spid="9">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285728"/>
            <a:ext cx="5643602" cy="1200329"/>
          </a:xfrm>
          <a:prstGeom prst="rect">
            <a:avLst/>
          </a:prstGeom>
          <a:noFill/>
        </p:spPr>
        <p:txBody>
          <a:bodyPr wrap="square" rtlCol="0">
            <a:spAutoFit/>
          </a:bodyPr>
          <a:lstStyle/>
          <a:p>
            <a:r>
              <a:rPr lang="fr-FR" dirty="0" smtClean="0"/>
              <a:t>                                     </a:t>
            </a:r>
          </a:p>
          <a:p>
            <a:endParaRPr lang="fr-FR" dirty="0" smtClean="0"/>
          </a:p>
          <a:p>
            <a:endParaRPr lang="fr-FR" dirty="0" smtClean="0"/>
          </a:p>
          <a:p>
            <a:r>
              <a:rPr lang="fr-FR" dirty="0" smtClean="0">
                <a:solidFill>
                  <a:srgbClr val="7030A0"/>
                </a:solidFill>
              </a:rPr>
              <a:t>Ce tableau représente St François dans les rochers </a:t>
            </a:r>
            <a:endParaRPr lang="fr-FR" dirty="0">
              <a:solidFill>
                <a:srgbClr val="7030A0"/>
              </a:solidFill>
            </a:endParaRPr>
          </a:p>
        </p:txBody>
      </p:sp>
      <p:sp>
        <p:nvSpPr>
          <p:cNvPr id="3" name="ZoneTexte 2"/>
          <p:cNvSpPr txBox="1"/>
          <p:nvPr/>
        </p:nvSpPr>
        <p:spPr>
          <a:xfrm>
            <a:off x="2786050" y="214290"/>
            <a:ext cx="7143800" cy="646331"/>
          </a:xfrm>
          <a:prstGeom prst="rect">
            <a:avLst/>
          </a:prstGeom>
          <a:noFill/>
        </p:spPr>
        <p:txBody>
          <a:bodyPr wrap="square" rtlCol="0">
            <a:spAutoFit/>
          </a:bodyPr>
          <a:lstStyle/>
          <a:p>
            <a:r>
              <a:rPr lang="fr-FR" dirty="0" smtClean="0">
                <a:solidFill>
                  <a:srgbClr val="FF0000"/>
                </a:solidFill>
              </a:rPr>
              <a:t>Description </a:t>
            </a:r>
            <a:r>
              <a:rPr lang="fr-FR" smtClean="0">
                <a:solidFill>
                  <a:srgbClr val="FF0000"/>
                </a:solidFill>
              </a:rPr>
              <a:t>de </a:t>
            </a:r>
            <a:r>
              <a:rPr lang="fr-FR" smtClean="0">
                <a:solidFill>
                  <a:srgbClr val="FF0000"/>
                </a:solidFill>
              </a:rPr>
              <a:t>l’œuvre </a:t>
            </a:r>
            <a:endParaRPr lang="fr-FR" dirty="0" smtClean="0">
              <a:solidFill>
                <a:srgbClr val="FF0000"/>
              </a:solidFill>
            </a:endParaRPr>
          </a:p>
          <a:p>
            <a:endParaRPr lang="fr-FR" dirty="0">
              <a:solidFill>
                <a:srgbClr val="FF0000"/>
              </a:solidFill>
            </a:endParaRPr>
          </a:p>
        </p:txBody>
      </p:sp>
      <p:sp>
        <p:nvSpPr>
          <p:cNvPr id="5" name="ZoneTexte 4"/>
          <p:cNvSpPr txBox="1"/>
          <p:nvPr/>
        </p:nvSpPr>
        <p:spPr>
          <a:xfrm>
            <a:off x="285720" y="1428736"/>
            <a:ext cx="5429288" cy="5909310"/>
          </a:xfrm>
          <a:prstGeom prst="rect">
            <a:avLst/>
          </a:prstGeom>
          <a:noFill/>
        </p:spPr>
        <p:txBody>
          <a:bodyPr wrap="square" rtlCol="0">
            <a:spAutoFit/>
          </a:bodyPr>
          <a:lstStyle/>
          <a:p>
            <a:r>
              <a:rPr lang="fr-FR" dirty="0" smtClean="0">
                <a:solidFill>
                  <a:srgbClr val="7030A0"/>
                </a:solidFill>
              </a:rPr>
              <a:t>Au premier plan il y a une grotte aménagée .</a:t>
            </a:r>
          </a:p>
          <a:p>
            <a:endParaRPr lang="fr-FR" dirty="0" smtClean="0">
              <a:solidFill>
                <a:srgbClr val="7030A0"/>
              </a:solidFill>
            </a:endParaRPr>
          </a:p>
          <a:p>
            <a:r>
              <a:rPr lang="fr-FR" dirty="0" smtClean="0">
                <a:solidFill>
                  <a:srgbClr val="7030A0"/>
                </a:solidFill>
              </a:rPr>
              <a:t> Au second  plan, un paysage de campagne, une barrière végétale, et derrière une rivière aménagée, il y a la civilisation urbaine.</a:t>
            </a:r>
          </a:p>
          <a:p>
            <a:endParaRPr lang="fr-FR" dirty="0" smtClean="0">
              <a:solidFill>
                <a:srgbClr val="7030A0"/>
              </a:solidFill>
            </a:endParaRPr>
          </a:p>
          <a:p>
            <a:r>
              <a:rPr lang="fr-FR" dirty="0" smtClean="0">
                <a:solidFill>
                  <a:srgbClr val="7030A0"/>
                </a:solidFill>
              </a:rPr>
              <a:t>Au troisième plan, la ville et des édifices perchés sur des collines dans un ciel serein.</a:t>
            </a:r>
          </a:p>
          <a:p>
            <a:endParaRPr lang="fr-FR" dirty="0" smtClean="0">
              <a:solidFill>
                <a:srgbClr val="7030A0"/>
              </a:solidFill>
            </a:endParaRPr>
          </a:p>
          <a:p>
            <a:r>
              <a:rPr lang="fr-FR" dirty="0" smtClean="0">
                <a:solidFill>
                  <a:srgbClr val="7030A0"/>
                </a:solidFill>
              </a:rPr>
              <a:t>Dans le  tableau, St François reste bouche bée et chante.</a:t>
            </a:r>
          </a:p>
          <a:p>
            <a:r>
              <a:rPr lang="fr-FR" dirty="0" smtClean="0">
                <a:solidFill>
                  <a:srgbClr val="7030A0"/>
                </a:solidFill>
              </a:rPr>
              <a:t>Il abandonne sa canne et ses souliers derrière lui.</a:t>
            </a:r>
          </a:p>
          <a:p>
            <a:pPr algn="just"/>
            <a:r>
              <a:rPr lang="fr-FR" dirty="0" smtClean="0">
                <a:solidFill>
                  <a:srgbClr val="7030A0"/>
                </a:solidFill>
              </a:rPr>
              <a:t>Les feuillages sont illuminés de face alors que dans le fond, les habitations restent dans l'ombre.</a:t>
            </a:r>
          </a:p>
          <a:p>
            <a:pPr algn="just"/>
            <a:r>
              <a:rPr lang="fr-FR" dirty="0" smtClean="0">
                <a:solidFill>
                  <a:srgbClr val="7030A0"/>
                </a:solidFill>
              </a:rPr>
              <a:t>Dans la légende, il aurait fait jour en pleine nuit, à la surprise des bergers alentour .</a:t>
            </a:r>
          </a:p>
          <a:p>
            <a:pPr algn="just"/>
            <a:r>
              <a:rPr lang="fr-FR" dirty="0" smtClean="0">
                <a:solidFill>
                  <a:srgbClr val="7030A0"/>
                </a:solidFill>
              </a:rPr>
              <a:t>L’œuvre souligne le rapport entre le saint et la nature.</a:t>
            </a:r>
          </a:p>
          <a:p>
            <a:endParaRPr lang="fr-FR" dirty="0" smtClean="0">
              <a:solidFill>
                <a:srgbClr val="7030A0"/>
              </a:solidFill>
            </a:endParaRPr>
          </a:p>
          <a:p>
            <a:endParaRPr lang="fr-FR" dirty="0"/>
          </a:p>
        </p:txBody>
      </p:sp>
      <p:pic>
        <p:nvPicPr>
          <p:cNvPr id="6" name="Picture 2" descr="http://www.franceinter.fr/sites/default/files/imagecache/scald_image_max_size/2011/08/10/124909/images/bellini.jpg"/>
          <p:cNvPicPr>
            <a:picLocks noChangeAspect="1" noChangeArrowheads="1"/>
          </p:cNvPicPr>
          <p:nvPr/>
        </p:nvPicPr>
        <p:blipFill>
          <a:blip r:embed="rId2" cstate="print"/>
          <a:srcRect/>
          <a:stretch>
            <a:fillRect/>
          </a:stretch>
        </p:blipFill>
        <p:spPr bwMode="auto">
          <a:xfrm>
            <a:off x="5643570" y="1785926"/>
            <a:ext cx="3280316" cy="2857520"/>
          </a:xfrm>
          <a:prstGeom prst="rect">
            <a:avLst/>
          </a:prstGeom>
          <a:noFill/>
        </p:spPr>
      </p:pic>
      <p:cxnSp>
        <p:nvCxnSpPr>
          <p:cNvPr id="8" name="Connecteur droit avec flèche 7"/>
          <p:cNvCxnSpPr/>
          <p:nvPr/>
        </p:nvCxnSpPr>
        <p:spPr>
          <a:xfrm>
            <a:off x="5000628" y="1785926"/>
            <a:ext cx="3429024" cy="107157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1" name="Connecteur droit avec flèche 10"/>
          <p:cNvCxnSpPr/>
          <p:nvPr/>
        </p:nvCxnSpPr>
        <p:spPr>
          <a:xfrm>
            <a:off x="4929190" y="2285992"/>
            <a:ext cx="1214446" cy="78581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4" name="Connecteur droit avec flèche 13"/>
          <p:cNvCxnSpPr/>
          <p:nvPr/>
        </p:nvCxnSpPr>
        <p:spPr>
          <a:xfrm rot="5400000" flipH="1" flipV="1">
            <a:off x="5321305" y="2464587"/>
            <a:ext cx="1000926" cy="786612"/>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0" name="Connecteur droit avec flèche 9"/>
          <p:cNvCxnSpPr/>
          <p:nvPr/>
        </p:nvCxnSpPr>
        <p:spPr>
          <a:xfrm flipV="1">
            <a:off x="5643570" y="3929066"/>
            <a:ext cx="2928958" cy="71438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transition spd="slow" advClick="0" advTm="19000">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6"/>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238001" y="2385497"/>
            <a:ext cx="248786" cy="369332"/>
          </a:xfrm>
          <a:prstGeom prst="rect">
            <a:avLst/>
          </a:prstGeom>
        </p:spPr>
        <p:txBody>
          <a:bodyPr wrap="none">
            <a:spAutoFit/>
          </a:bodyPr>
          <a:lstStyle/>
          <a:p>
            <a:r>
              <a:rPr lang="fr-FR" dirty="0" smtClean="0">
                <a:solidFill>
                  <a:prstClr val="black"/>
                </a:solidFill>
              </a:rPr>
              <a:t> </a:t>
            </a:r>
            <a:endParaRPr lang="fr-FR" dirty="0"/>
          </a:p>
        </p:txBody>
      </p:sp>
      <p:sp>
        <p:nvSpPr>
          <p:cNvPr id="6" name="ZoneTexte 5"/>
          <p:cNvSpPr txBox="1"/>
          <p:nvPr/>
        </p:nvSpPr>
        <p:spPr>
          <a:xfrm>
            <a:off x="428596" y="285728"/>
            <a:ext cx="6286544" cy="5355312"/>
          </a:xfrm>
          <a:prstGeom prst="rect">
            <a:avLst/>
          </a:prstGeom>
          <a:noFill/>
        </p:spPr>
        <p:txBody>
          <a:bodyPr wrap="square" rtlCol="0">
            <a:spAutoFit/>
          </a:bodyPr>
          <a:lstStyle/>
          <a:p>
            <a:endParaRPr lang="fr-FR" dirty="0" smtClean="0"/>
          </a:p>
          <a:p>
            <a:endParaRPr lang="fr-FR" dirty="0" smtClean="0"/>
          </a:p>
          <a:p>
            <a:r>
              <a:rPr lang="fr-FR" dirty="0" smtClean="0">
                <a:solidFill>
                  <a:srgbClr val="92D050"/>
                </a:solidFill>
              </a:rPr>
              <a:t>Le village à l’arrière plan fait penser à l’ancienne vie du saint qui était riche et qui a laissé tous ses biens  et  sur un balcon la vierge qui semble être la chef du village.</a:t>
            </a:r>
          </a:p>
          <a:p>
            <a:endParaRPr lang="fr-FR" dirty="0" smtClean="0">
              <a:solidFill>
                <a:srgbClr val="92D050"/>
              </a:solidFill>
            </a:endParaRPr>
          </a:p>
          <a:p>
            <a:endParaRPr lang="fr-FR" dirty="0" smtClean="0">
              <a:solidFill>
                <a:srgbClr val="92D050"/>
              </a:solidFill>
            </a:endParaRPr>
          </a:p>
          <a:p>
            <a:endParaRPr lang="fr-FR" dirty="0" smtClean="0">
              <a:solidFill>
                <a:srgbClr val="92D050"/>
              </a:solidFill>
            </a:endParaRPr>
          </a:p>
          <a:p>
            <a:endParaRPr lang="fr-FR" dirty="0" smtClean="0">
              <a:solidFill>
                <a:srgbClr val="92D050"/>
              </a:solidFill>
            </a:endParaRPr>
          </a:p>
          <a:p>
            <a:pPr algn="just"/>
            <a:r>
              <a:rPr lang="fr-FR" dirty="0" smtClean="0">
                <a:solidFill>
                  <a:srgbClr val="92D050"/>
                </a:solidFill>
              </a:rPr>
              <a:t>Les technique de Bellini  sont la lumière, l’espace et les personnages .</a:t>
            </a:r>
          </a:p>
          <a:p>
            <a:endParaRPr lang="fr-FR" dirty="0" smtClean="0">
              <a:solidFill>
                <a:srgbClr val="92D050"/>
              </a:solidFill>
            </a:endParaRPr>
          </a:p>
          <a:p>
            <a:endParaRPr lang="fr-FR" dirty="0" smtClean="0">
              <a:solidFill>
                <a:srgbClr val="92D050"/>
              </a:solidFill>
            </a:endParaRPr>
          </a:p>
          <a:p>
            <a:endParaRPr lang="fr-FR" dirty="0" smtClean="0">
              <a:solidFill>
                <a:srgbClr val="92D050"/>
              </a:solidFill>
            </a:endParaRPr>
          </a:p>
          <a:p>
            <a:endParaRPr lang="fr-FR" dirty="0" smtClean="0">
              <a:solidFill>
                <a:srgbClr val="92D050"/>
              </a:solidFill>
            </a:endParaRPr>
          </a:p>
          <a:p>
            <a:endParaRPr lang="fr-FR" dirty="0" smtClean="0">
              <a:solidFill>
                <a:srgbClr val="92D050"/>
              </a:solidFill>
            </a:endParaRPr>
          </a:p>
          <a:p>
            <a:r>
              <a:rPr lang="fr-FR" dirty="0" smtClean="0">
                <a:solidFill>
                  <a:srgbClr val="92D050"/>
                </a:solidFill>
              </a:rPr>
              <a:t>Il y a des détails étranges qui font penser au surnaturel.</a:t>
            </a:r>
          </a:p>
          <a:p>
            <a:endParaRPr lang="fr-FR" dirty="0" smtClean="0">
              <a:solidFill>
                <a:srgbClr val="92D050"/>
              </a:solidFill>
            </a:endParaRPr>
          </a:p>
          <a:p>
            <a:endParaRPr lang="fr-FR" dirty="0">
              <a:solidFill>
                <a:srgbClr val="92D050"/>
              </a:solidFill>
            </a:endParaRPr>
          </a:p>
        </p:txBody>
      </p:sp>
      <p:pic>
        <p:nvPicPr>
          <p:cNvPr id="9" name="Picture 2" descr="http://www.franceinter.fr/sites/default/files/imagecache/scald_image_max_size/2011/08/10/124909/images/bellini.jpg"/>
          <p:cNvPicPr>
            <a:picLocks noChangeAspect="1" noChangeArrowheads="1"/>
          </p:cNvPicPr>
          <p:nvPr/>
        </p:nvPicPr>
        <p:blipFill>
          <a:blip r:embed="rId2" cstate="print"/>
          <a:srcRect r="57143" b="59001"/>
          <a:stretch>
            <a:fillRect/>
          </a:stretch>
        </p:blipFill>
        <p:spPr bwMode="auto">
          <a:xfrm>
            <a:off x="6786578" y="142852"/>
            <a:ext cx="1857388" cy="1547823"/>
          </a:xfrm>
          <a:prstGeom prst="rect">
            <a:avLst/>
          </a:prstGeom>
          <a:noFill/>
        </p:spPr>
      </p:pic>
      <p:pic>
        <p:nvPicPr>
          <p:cNvPr id="10" name="Picture 2" descr="http://www.franceinter.fr/sites/default/files/imagecache/scald_image_max_size/2011/08/10/124909/images/bellini.jpg"/>
          <p:cNvPicPr>
            <a:picLocks noChangeAspect="1" noChangeArrowheads="1"/>
          </p:cNvPicPr>
          <p:nvPr/>
        </p:nvPicPr>
        <p:blipFill>
          <a:blip r:embed="rId3" cstate="print"/>
          <a:srcRect/>
          <a:stretch>
            <a:fillRect/>
          </a:stretch>
        </p:blipFill>
        <p:spPr bwMode="auto">
          <a:xfrm>
            <a:off x="6858016" y="3214686"/>
            <a:ext cx="1608813" cy="1401455"/>
          </a:xfrm>
          <a:prstGeom prst="rect">
            <a:avLst/>
          </a:prstGeom>
          <a:noFill/>
        </p:spPr>
      </p:pic>
      <p:sp>
        <p:nvSpPr>
          <p:cNvPr id="7" name="ZoneTexte 6"/>
          <p:cNvSpPr txBox="1"/>
          <p:nvPr/>
        </p:nvSpPr>
        <p:spPr>
          <a:xfrm>
            <a:off x="1214414" y="0"/>
            <a:ext cx="5429288" cy="369332"/>
          </a:xfrm>
          <a:prstGeom prst="rect">
            <a:avLst/>
          </a:prstGeom>
          <a:noFill/>
        </p:spPr>
        <p:txBody>
          <a:bodyPr wrap="square" rtlCol="0">
            <a:spAutoFit/>
          </a:bodyPr>
          <a:lstStyle/>
          <a:p>
            <a:r>
              <a:rPr lang="fr-FR" dirty="0" smtClean="0"/>
              <a:t>                     </a:t>
            </a:r>
            <a:r>
              <a:rPr lang="fr-FR" dirty="0" smtClean="0">
                <a:solidFill>
                  <a:srgbClr val="92D050"/>
                </a:solidFill>
              </a:rPr>
              <a:t>Interprétation</a:t>
            </a:r>
            <a:endParaRPr lang="fr-FR" dirty="0">
              <a:solidFill>
                <a:srgbClr val="92D050"/>
              </a:solidFill>
            </a:endParaRPr>
          </a:p>
        </p:txBody>
      </p:sp>
    </p:spTree>
  </p:cSld>
  <p:clrMapOvr>
    <a:masterClrMapping/>
  </p:clrMapOvr>
  <p:transition spd="slow" advClick="0" advTm="17000">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checkerboard(across)">
                                      <p:cBhvr>
                                        <p:cTn id="7" dur="500"/>
                                        <p:tgtEl>
                                          <p:spTgt spid="7">
                                            <p:txEl>
                                              <p:pRg st="0" end="0"/>
                                            </p:txEl>
                                          </p:spTgt>
                                        </p:tgtEl>
                                      </p:cBhvr>
                                    </p:animEffect>
                                  </p:childTnLst>
                                </p:cTn>
                              </p:par>
                            </p:childTnLst>
                          </p:cTn>
                        </p:par>
                        <p:par>
                          <p:cTn id="8" fill="hold">
                            <p:stCondLst>
                              <p:cond delay="500"/>
                            </p:stCondLst>
                            <p:childTnLst>
                              <p:par>
                                <p:cTn id="9" presetID="8" presetClass="emph" presetSubtype="0" fill="hold" nodeType="afterEffect">
                                  <p:stCondLst>
                                    <p:cond delay="0"/>
                                  </p:stCondLst>
                                  <p:childTnLst>
                                    <p:animRot by="21600000">
                                      <p:cBhvr>
                                        <p:cTn id="10" dur="2000" fill="hold"/>
                                        <p:tgtEl>
                                          <p:spTgt spid="6">
                                            <p:txEl>
                                              <p:pRg st="2" end="2"/>
                                            </p:txEl>
                                          </p:spTgt>
                                        </p:tgtEl>
                                        <p:attrNameLst>
                                          <p:attrName>r</p:attrName>
                                        </p:attrNameLst>
                                      </p:cBhvr>
                                    </p:animRot>
                                  </p:childTnLst>
                                </p:cTn>
                              </p:par>
                            </p:childTnLst>
                          </p:cTn>
                        </p:par>
                        <p:par>
                          <p:cTn id="11" fill="hold">
                            <p:stCondLst>
                              <p:cond delay="2500"/>
                            </p:stCondLst>
                            <p:childTnLst>
                              <p:par>
                                <p:cTn id="12" presetID="8" presetClass="emph" presetSubtype="0" fill="hold" nodeType="afterEffect">
                                  <p:stCondLst>
                                    <p:cond delay="0"/>
                                  </p:stCondLst>
                                  <p:childTnLst>
                                    <p:animRot by="21600000">
                                      <p:cBhvr>
                                        <p:cTn id="13" dur="2000" fill="hold"/>
                                        <p:tgtEl>
                                          <p:spTgt spid="6">
                                            <p:txEl>
                                              <p:pRg st="7" end="7"/>
                                            </p:txEl>
                                          </p:spTgt>
                                        </p:tgtEl>
                                        <p:attrNameLst>
                                          <p:attrName>r</p:attrName>
                                        </p:attrNameLst>
                                      </p:cBhvr>
                                    </p:animRot>
                                  </p:childTnLst>
                                </p:cTn>
                              </p:par>
                            </p:childTnLst>
                          </p:cTn>
                        </p:par>
                        <p:par>
                          <p:cTn id="14" fill="hold">
                            <p:stCondLst>
                              <p:cond delay="4500"/>
                            </p:stCondLst>
                            <p:childTnLst>
                              <p:par>
                                <p:cTn id="15" presetID="8" presetClass="emph" presetSubtype="0" fill="hold" nodeType="afterEffect">
                                  <p:stCondLst>
                                    <p:cond delay="0"/>
                                  </p:stCondLst>
                                  <p:childTnLst>
                                    <p:animRot by="21600000">
                                      <p:cBhvr>
                                        <p:cTn id="16" dur="2000" fill="hold"/>
                                        <p:tgtEl>
                                          <p:spTgt spid="6">
                                            <p:txEl>
                                              <p:pRg st="13" end="1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71472" y="1428736"/>
            <a:ext cx="4572000" cy="646331"/>
          </a:xfrm>
          <a:prstGeom prst="rect">
            <a:avLst/>
          </a:prstGeom>
        </p:spPr>
        <p:txBody>
          <a:bodyPr>
            <a:spAutoFit/>
          </a:bodyPr>
          <a:lstStyle/>
          <a:p>
            <a:r>
              <a:rPr lang="fr-FR" dirty="0" smtClean="0">
                <a:solidFill>
                  <a:srgbClr val="92D050"/>
                </a:solidFill>
                <a:hlinkClick r:id="rId2"/>
              </a:rPr>
              <a:t>http://www.youtube.com/watch?v=z95X_FDvJNo</a:t>
            </a:r>
            <a:endParaRPr lang="fr-FR" dirty="0">
              <a:solidFill>
                <a:srgbClr val="92D050"/>
              </a:solidFill>
            </a:endParaRPr>
          </a:p>
        </p:txBody>
      </p:sp>
      <p:sp>
        <p:nvSpPr>
          <p:cNvPr id="4" name="ZoneTexte 3"/>
          <p:cNvSpPr txBox="1"/>
          <p:nvPr/>
        </p:nvSpPr>
        <p:spPr>
          <a:xfrm>
            <a:off x="2428860" y="0"/>
            <a:ext cx="7643866" cy="923330"/>
          </a:xfrm>
          <a:prstGeom prst="rect">
            <a:avLst/>
          </a:prstGeom>
          <a:noFill/>
        </p:spPr>
        <p:txBody>
          <a:bodyPr wrap="square" rtlCol="0">
            <a:spAutoFit/>
          </a:bodyPr>
          <a:lstStyle/>
          <a:p>
            <a:r>
              <a:rPr lang="fr-FR" sz="5400" dirty="0" smtClean="0">
                <a:solidFill>
                  <a:srgbClr val="FF0000"/>
                </a:solidFill>
              </a:rPr>
              <a:t>sources</a:t>
            </a:r>
            <a:endParaRPr lang="fr-FR" sz="5400" dirty="0">
              <a:solidFill>
                <a:srgbClr val="FF0000"/>
              </a:solidFill>
            </a:endParaRPr>
          </a:p>
        </p:txBody>
      </p:sp>
      <p:sp>
        <p:nvSpPr>
          <p:cNvPr id="5" name="Rectangle 4"/>
          <p:cNvSpPr/>
          <p:nvPr/>
        </p:nvSpPr>
        <p:spPr>
          <a:xfrm>
            <a:off x="500034" y="2214554"/>
            <a:ext cx="4572000" cy="923330"/>
          </a:xfrm>
          <a:prstGeom prst="rect">
            <a:avLst/>
          </a:prstGeom>
        </p:spPr>
        <p:txBody>
          <a:bodyPr>
            <a:spAutoFit/>
          </a:bodyPr>
          <a:lstStyle/>
          <a:p>
            <a:r>
              <a:rPr lang="fr-FR" dirty="0" smtClean="0">
                <a:solidFill>
                  <a:srgbClr val="92D050"/>
                </a:solidFill>
                <a:hlinkClick r:id="rId3"/>
              </a:rPr>
              <a:t>http://www.franceinter.fr/sites/default/files/imagecache/scald_image_max_size/2011/08/10/124909/images/bellini.jpg</a:t>
            </a:r>
            <a:endParaRPr lang="fr-FR" dirty="0">
              <a:solidFill>
                <a:srgbClr val="92D050"/>
              </a:solidFill>
            </a:endParaRPr>
          </a:p>
        </p:txBody>
      </p:sp>
      <p:sp>
        <p:nvSpPr>
          <p:cNvPr id="6" name="Rectangle 5"/>
          <p:cNvSpPr/>
          <p:nvPr/>
        </p:nvSpPr>
        <p:spPr>
          <a:xfrm>
            <a:off x="500034" y="3286124"/>
            <a:ext cx="4572000" cy="646331"/>
          </a:xfrm>
          <a:prstGeom prst="rect">
            <a:avLst/>
          </a:prstGeom>
        </p:spPr>
        <p:txBody>
          <a:bodyPr>
            <a:spAutoFit/>
          </a:bodyPr>
          <a:lstStyle/>
          <a:p>
            <a:r>
              <a:rPr lang="fr-FR" dirty="0" smtClean="0">
                <a:solidFill>
                  <a:srgbClr val="92D050"/>
                </a:solidFill>
                <a:hlinkClick r:id="rId4"/>
              </a:rPr>
              <a:t>http://www.google.fr/search?hl=fr&amp;q=st+francois+dans+le+desert+&amp;meta=</a:t>
            </a:r>
            <a:endParaRPr lang="fr-FR" dirty="0">
              <a:solidFill>
                <a:srgbClr val="92D050"/>
              </a:solidFill>
            </a:endParaRPr>
          </a:p>
        </p:txBody>
      </p:sp>
      <p:sp>
        <p:nvSpPr>
          <p:cNvPr id="7" name="Rectangle 6"/>
          <p:cNvSpPr/>
          <p:nvPr/>
        </p:nvSpPr>
        <p:spPr>
          <a:xfrm>
            <a:off x="571472" y="4000504"/>
            <a:ext cx="4572000" cy="1754326"/>
          </a:xfrm>
          <a:prstGeom prst="rect">
            <a:avLst/>
          </a:prstGeom>
        </p:spPr>
        <p:txBody>
          <a:bodyPr>
            <a:spAutoFit/>
          </a:bodyPr>
          <a:lstStyle/>
          <a:p>
            <a:r>
              <a:rPr lang="fr-FR" dirty="0" smtClean="0">
                <a:hlinkClick r:id="rId5"/>
              </a:rPr>
              <a:t>http://www.google.fr/search?safe=vss&amp;hl=fr&amp;biw=1440&amp;bih=677&amp;tbm=isch&amp;sa=1&amp;q=belini+giovanio&amp;oq=belini+giovanio&amp;gs_l=img.3...3110.6985.0.7329.9.9.0.0.0.0.156.734.8j1.9.0...0.0...1c.1.17.img.UwPaHhzws3c</a:t>
            </a:r>
            <a:endParaRPr lang="fr-FR" dirty="0"/>
          </a:p>
        </p:txBody>
      </p:sp>
    </p:spTree>
  </p:cSld>
  <p:clrMapOvr>
    <a:masterClrMapping/>
  </p:clrMapOvr>
  <p:transition spd="slow" advClick="0" advTm="6000">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afterEffect">
                                  <p:stCondLst>
                                    <p:cond delay="0"/>
                                  </p:stCondLst>
                                  <p:childTnLst>
                                    <p:animRot by="21600000">
                                      <p:cBhvr>
                                        <p:cTn id="6" dur="2000" fill="hold"/>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42918"/>
            <a:ext cx="8584401" cy="2585323"/>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fr-FR" sz="54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Création de Maeva</a:t>
            </a:r>
          </a:p>
          <a:p>
            <a:pPr algn="ctr"/>
            <a:r>
              <a:rPr lang="fr-FR" sz="54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5°5</a:t>
            </a:r>
          </a:p>
          <a:p>
            <a:pPr algn="ctr"/>
            <a:endParaRPr lang="fr-FR" sz="54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1026" name="AutoShape 2" descr="data:image/jpeg;base64,/9j/4AAQSkZJRgABAQAAAQABAAD/2wCEAAkGBxQTEhUUExQVFRQXFxcXFxgXFxcXFxcYFxwXFxQYFxwYHCggHBolHBcVITEhJSkrLi4uFx8zODMsNygtLiwBCgoKDg0OGxAQGywkICQsLCwsLCwsLCwsLCwsLCwsLCwsLCwsLCwsLCwsLCwsLCwsLCwsLCwsLCwsLCwsLCwsLP/AABEIAO4A0wMBIgACEQEDEQH/xAAcAAAABwEBAAAAAAAAAAAAAAAAAQIDBAUGBwj/xABBEAABAgMFAwcJBwMFAQAAAAABAAIDBBEFEiExQQZRYRMiUnGBkbEHFiMykqHB0dIUFTNCgrLwcsLhNEOis/HT/8QAGQEAAgMBAAAAAAAAAAAAAAAAAAECAwQF/8QAKBEAAgICAgIBAwQDAAAAAAAAAAECEQMhEjEEQVEiYXEFExQyUpGh/9oADAMBAAIRAxEAPwDVtgndhvKbcFbNkHHwSItlHes6mgcGVBCAYdymulaZptzFPkQ4kUhIfCUghGyCXH+UUteyO/RDEMI3NV5Bsjefcn/ulig8kUTWORnWQwlGDuWgMgzcm3ybSorISeIouRRcnRXzpMUoAAPeU392BSUxODKWiK6rn7qHFEbMA1UlkRF42UYhoFivXSLNB70w6za5IWSIPHIqDDRNhq3fZiadZ50RzixcJIrRBGqkQ5NvWnDKuGngiEJyjLfTGtdoH2ZvRSTLs6I7kvknIxDf0aqpxl8lia+Bv7C06dyQbPaNFIJiDRAud0SlUh6In2FpTL5CmIpXsU90U9FNPcTpROPNCfEk2XJ0hNFOl4lBSLPc7kx2+JQVq6Eau6mogSuVwTD3KlRsuboTFhgjFVk1A3K1vJlwU1ohJWUjoR3IMjublQdit3MBTL5YKxNeypxfoiNnyPWJPuS32jVB8uFCmWNaC4kNaMSSaAAaknCii4oakywhxwQnuVC5pa3lHloJIgh0d28c2H7RxPWARxWcmvKvNk+jhwYY4hzj31A9yjwfompfJ29rkZirz5G8o9oOP4zW9UNn9wKcl/KXPtzfDf8A1Qx/aQpqD9icjv7YiK+KriLPKtMgYwoJO8X2/wBxVhI+VgV9LLuA1MN4P/FwHihwFyZ2B0QUSOVCzFhbUS83+DGaXasdzX+ycSOIqOKtieKjwHzJr5hMvmVFJSHCqccaIymyX9qCJ0wFEDEu4m4fAKXyPcsiMdMXCiLUuH3DmPOm00JxJLN6bdD4JrGJzZIEYFJNNyimGUl9RqpftkeZeSbhcGG/xKCjSFeTGO/xKCfElyLUTICS6YSnQME1yaikhtsMxkRjIhDSHwzuUvpFsUIwRRJlR6FG1pS0GxmbmbrS5xAa0EuJyAGJPcuH7bbWvnHljSWy4PNblfp+Z+87hp1rovlVnHQpItGBivbD0yxc73Np2rihCFsBslJKUURUwE0QKUQklABIBGhRMAMeQQQSCCCCDQgjIimRXRtkvKS5pbDnOc3IRQOcP6wPWHEY8CucFCqTVjPS0CZa9ocxwc1wq1zTUEaEFPBcS2C2wMnEEOKS6WcecMzDJ/Oz4gZ9a7nALHta9hD2uF5pBqCDkQVXdPYuN9DYCXcSroSi1PkKhmiACeMI7kOSduRaHTG7iS5idMEpp4duTTQmmIom40IFLN7opPKHUJ2RolyDaMHb4lBPSZ5g7fEoJkqLe6mXwwnRVJIKoVlzaI3JJfJcUvk0CFOiAy+HxTYCfLEkw0qHZy7y3v8ARyzd7oh7g0fFcjcV3XbzZV8/HgNviGxjIhvFt7EuZUAAjQDXRZ+Z8jzqcyaaTxhEe8PKp/kY4Pi3ssWGctpHJnBEAt3aPkvnYdS1sOKNLj6Hro8N8SsvaVhTED8WDEZxc0hvfSnvV0M0JdMhLHKPaKohEnXQymiFaVhI0SBcmAEKoIkAHVb7yU7VOl47Zd7vQxTdAOTIjvVcNwJoCOIKwCUx1CCEpK1Q06PVZNdEKVWR8mW1f22AWRSPtEKgccr7T6r6b8wePWtmRwVFErEAHejNUoVQTpCsbSU6k0ToLGyo8dilXUlzE1oTHJNvMHb4lBSZUc0dvigpWFEwBHdRvFEjlFWiboNzURYjDwckZaUxDZaFDnp2HCaS91Kaao7SmixvE5fNYG2i51S4nq8Vi8jy+D4x7NWHx+e30aKx7UMxHeQKNaKNHWcyr92CxmwRoyI49LtwC1jJprsiCsHK22+zbxpJLoccUzGYDgRge1OtcE3HjhoqTRJgkZO3dh5OPUmEGOP5ofMPWaYE9YXNbf8AJ7EhVMF/KDc7B3eMPBdfmbYhg4mijRojYgq0KcPKyY3pjl4sJ/2R52mpV8M3XtLTuPw3pgrtFu2SyICHsBXObX2Yewkw+cK5aj5rqYfLjPT0zBm8OUNx2jOok86Aa0TTgthkoJBBABAjVeTW1DAtCAa4PdyLuIic0f8AK4exekGjBeX9kZcvnZVrRUmPC9z2lx7ACexeowxUz7Jw6GiionWtrkQabkRglRTQxkhFdTpglDkSnaFQwWpLmqRyBSDD4o5BxHZYc0dvignIDDdCCakOgo1QCRjQE48FEsa0DGvhwALadta/JSo0cFkSmjD4FZvZ914xB/T/AHLHLLJZUrLVBOFmniuZ0gO1MumhkHqNyCajQ1sXWzO79EK2Jglzca561Watk1bTX4K7mReNdBh2qltfLuXBzSUszcejsYYtYlyI+x0dxivhdJpd2ty7KFaKwIcZzTyvJtIFaNaWkGpwrU1w1VPsJArGe/RoA7SVuHMBTdWSUnQzABDSSclnp6ZdFJDa3Qadau7WjXYZG/AKvkIY3KuXwXQ/yMxacjGa9hYG0rzi5l+h0oD/ADFTpsPguYeab1LwaKaVOHfitfyIOOqr41mguqe5TctVQov6rsqJyWvNrwWWnoRBHA/NbmeAAWOtaLilCT6LKtGatmymvxAHGgodVjLQkSw7x/M10qTZeO9QbWkhkRgardg8lwdPo52bCpfk5qlAVV1aFm40GCiy0gbzS8G7UXqHG7rTwXTWSLVmCWOSdHRPI/sqXOM5EFGi82DxccHvHACrQeLty6u2TGtTuxKyNhbawbjGMLWXQ1ohlt0AAUAbTDJbWXmWvFQ4HtxWeOXkxuFECNALXAjA6EVUmFaDxnzhroVIj0piq+PaDGg1qabh805SXsSi/Raw5+Gc6g8R8k+yKzQ171Uy5ZFFWkHq0SHQ4gJAPy0RSvsfJ0XMWK0ZkKEbQZXHLeozWdJp7EUSBDzqdOyuCi+K7HbfRdQIrC0EEU60Sr5aXAaKHfrxRKxddiskxILaAUzNPcVnbZFyIA3m83TrP+E5LbRXroeA3nZ6VoRjuVXtXEJq8GjQy6SK1rXguI5pvR0Yx+S4sSbq1151TXCpr1+KFp2syHUYk0wwOZyr3rHQOWeQYQvADMOocKY0JqVeNuNhAPbee5vPLzUjOgFT1ZKx+VKMOJH9iLnbDZWmKgWg0EOHBSYcS80UTDoeBOqwx0za+hWxbrvKA51B+HwWvY/BYexH3ItK+th8vBbOHgM9CtK2VtaKe149YlNG+KckIlTRU09Ow2RHco6mJKbkrSY6KwwzUVoepKm9l9ao2zSmoz6JV7BQpp6beihIqrUfgVjrRrWi1c4VmbRCjB7NS0huTbhUKPONLjwUuSOACejwcypp1IxZFZm56Vrpkqt8Kmea0cdhVPGhc7vWzDP0UsrHYYjBaDZ7aV7aNe43fyurQt/xiqWOzuUGZNDh2fzrqtVKaKJo686ditAxiUIwrUghRHTReCC4jXXFQdirQfMwgxwqYTbpJOleZmd1R2KzdChNeSXB7hhdbkOs4ccFzZ5pQm4yXRcvHUopxZHk7WfCdebUEbsiN1CtTLW+IgN1tHClak0x1WZiRMMGt7lWOtBwFYdM9OFf8p/yJNVEI+LT2dKhWm1zDiGu3Vr/ADuVHa04WwXmuNRj21+SxEfl4ovMJpWhuuu6UOFVCix4w5rnuO8OJOtdeKf7kpR4tosXjxT5I7ZJQiWNINUFhdn5+IZeHWI8mhGe5xHwQW+KdIySx7Evu0xRGM676rSOJI8KKSGktFAPcibLEZmvUuByNTjT0IhWjhd9Q7q1B0pVPFrTS8CD1qK+WGOAx4JLC+GM7zdzvgdENX0SUmuyVID0lK4DHcnnjMdarIdohrwbt0EUOIIrw1Vg6JexHA96TTT2aINNaIkVt14cNCFtGND4Y3EaVHgshGbgrayJ13J3R6ww7NFfCQmvgenNnoDx6gJGpxPeUxJ2IyGcAp0TlSPXp1BRnTMUGhDTxyKsZJRfyWLXYKLMvRS0cuGIoUxOxFWxpbK+cWZtRaKO/esxa8RPH/YsfQzIx8VZRo2GCysGao5WUOcrktGTE07Mcn6JUdqrZqGFJfG4qrm4wr1qWOLsrdIgzr6GgCqJg0IVlFeSTXRQZpoqCujj1oyz2arydzwEdza0DmH3Ux963bpQElxa0nMltceJ4rjlkzPJxWvBwBodMDmunyz7woSaaZ4965f6hjaycl7NniyThRFmZVxf+I1ga6tC0uJ3A0IVfFssVoJimmEImlSCfzq8jyQukgqA913AhZ4ZH6Hkm49oaZZ5A5swQMa0hkV73p1lj3xUTAO8lmPbzkw+MdMEV8qVy+f+IqXk/Y1tiyAEFo5QH1sboH5jxRJNh/gM/V+5yC6mO+C36RnlmtvQkRiBQD+diEWORnikQnCiTGIriVwTan8igbwN0VroieCBQglMRI9BQE+9JbHyxRTBziRZloOAwGnxRSM05huuNW+ClROdqohlsVYpapkYy4u0WkWLUCmPUl2RM0i03qpax7cjUbtR1JDJq65rhocfinE0wlGR0Tk6jAqO+BvTNn2qx7RRw70qanWtFSR7lZqhq0worroVTMxanFQrRtxuNPcqGNabnZVRHHJlipFnaVoAAiqy83NF2WSkxobji7JQ3QiKrRjgoibbKuZqpMlHpnl1lHEYFHe015rT2A+K2p8lRjyRp2T5iKLuGCrYsTVKqQ2rqNGlVXGYDjQGvuUseOjLORLiHDjqq6MalPOcd6YdhqroKiuQGsot9Ys44wIddAGnsN0Ur1Bc8MQ8MlsLBivECFhWrjhw5wr8Vm86FwX5LcE6ZspaIdK/BLjy4dmO5VkCccAchuTsWedhl34lcTi7NayxGJqQIJu4hQ3wnNJBBqrQTm+nyRy86MsxxHGnwU1KSKpQxS90WdhH0DP1fucgrKygwwm0HS/cUF18U/oX4RjeNX2ULK6YJfIJ1hA00RuirjbL27ZHMElD7OpBISOVG5R2MYLcUC1KdMDcmXPO5NDsdcK5KLHlQ7gd6ev8KJuI4oV+gUqIUSWeMRR3Xn7lY7NyIjvex7AXNDXUvGoDrwBxNKVbTemb+aw21NqxYM418GI+G9rGirCRmSSOIywO5bPGxvLLj9iU/IcVZ152z0Nv+3XhQqPMWSaG5BArqaN/dRcwf5Tp9zA17ob6fmLKOPXdIHuVfN7dzz/90MG5jGADtILveta/TpXuRH+e60jp77DiEFx5NuGNXVoOwEDvWfnxKwyRFmmV1aylfEn3Lmk7aMaL+LFiRNee9zseAJwUUrRDwYrtlU/NySNzNbSybPw4b4h0JwHvI8FQz208V/qhrBoAK07/AJKjQWiOCEfRnllnLtjsSYc41JJKKHFITaCupELLWFNEj4JkuTElM3HVIq38w3j5rVtgQOT5RgFKVqff1LPkmsb67LY/UuynsyQdFdlhqdKLXw3lhY0CgBAoMqAFFAjtaKAdwT0eJg2gPrtxpxAXMzZnklTWi2OuidDmic2iuNetKBrwUOCXXnEg40p3AHwTwiHQFZHH4JWKpj803Ludj1kZ7iURcciCkSgdTEauz4uNPcnWiSaRs7Ff6Fv6v3FBJsYehb+r9xQXTxL6I/hFEu2RWuw3pcOhFUUKhSy1cQt2KuplzAnE05ADZh1SDDCdiuAUYxiih2G8DJMxDio8adhNPOiMb1uaPiqS1trYMLCH6V+WB5o63fKqux4Mk3UUyLmi+ixaV0C5Xbc2IkeI8ZF1Ad4bRoPuqnLWtyNHJvOo2vqDBvbv7VWgLs+J4jw25dsonk5aDqiqlFJW4qCRUSw1C6gBuiFEuiSUAEggggAKXZ9ovhHm0LT6zTiCoiCTSapjTo6FY9twooo2jXdE0r2H8ymx6upQ0o5p7iCuYA0yWisrad7aNjVc3pD1h17/AB61zc3gtPlj/wBGmGdNVI3LYiIlV0CZa4B7TeadRj/4pdVzHFpkx4uRCIKpgPrwxTIiUyyQojo2thv9AzDpfucgmbCd6Bn6v3OQXWxL6F+EZ32FCICdD1BvocouFxLeRKiPCjxY9ASSABmTgO1UG020jZYXWgOikYDRo3up4arnlqWrFjmsV5dubk0cA0YfFbvH8GWVcnpFcp0be1tsYUMkQ/Su3jBnta9lVkLT2gjx/Wfdb0WYN7dT2lVKXTuXWxeJix9LfyypybEURhqMBKC0kRJYnTCo0E65fFJaiivJPgNwQAkN/ngjupIKAcgA6oXUQR3kAJKSlOKSgAFEUaJAAQRlEgAIIIIAlSE++C6rD1g5HrC2FmW4yK2nqv1b9O9YQo2uINQaEZUVGbx4Ze+/kshkcTpcOJmdN3FE9Z+xLY5TmP8AXGvSHzV612RXIyYnjlTNXJS2jY2APQM/V+5yNIsB3oGfq/c5BdHH/RfgofZXTs22E1z3mjWip/xxWDtja+LEq2HWGzePXPWdOzvT23Nolzmwhk3nO4uPqjsFfaWUcqvD8WPFTkrbIzluhbiTicScyTXHrRU/n/iIJQK6RWICOqTeR1QIcGCBckhySUALvJJCFUEAAIURhEUAEUQCBKKqAAUAggUAEUSNEgAII0SAAggggAIkaCADY8tIINCMQVtbJn+Vhh2owcNx4LEK12dnOTigE812B6/yn4dqz+Ti5w+6LMcqZ1zZ7/Tszzf+9yCXs+wcgzP837nIKvH/AFX4Jy7OM2jMmJFe84lxPyHuACjFLiA459qbWtKlSKWGg5yASXJgAI6oNRhAgBCqKqIFACqoE4JJKBQAdURKDUCgAkEEKoAMJJQQQAEEEEABBBAIAJGUESADQREoIANAGmSJBAHatkJwPlITsqh1eu+4H3oKq2I/0UL9f/Y9BVrEl0T5HMoh7025ax+wsyfzwPaf/wDNJ8wpnpwfaf8AQrCJmLxpTtTZK1g2EmenB9p/0JPmDM9OD7T/AKEAZYZfz+bkGrU+YUz04PtP+hGNgpnpwPaf9CAMq4pK1R2CmenB9p/0IjsHMdOD7T/oQIyyC0nmXH6UL2n/AEIeZcfpQvaf9CAM4iWk8y4/She0/wChDzLj9KF7T/oQMzYQWk8y4/She0/6Eh+x8cfmhe076ECM8US0HmlG6UL2nfSh5pRulC9p30oAz6Cv/NKN0oXe76UfmlG6ULvd9KAM+UZ3fzFX3mlG6UL2nfSh5pRulC73fSgZn0FcP2eitNLzKji76Uj7hib2d5+lAFUgrX7hib2d7vpQ+4Im9ne76UAVVUFa/cMTezvP0ofcMTezvP0oA6BsR/ooX6/+x6Ck7ISTmykJpIqL+RPTedyCYH//2Q=="/>
          <p:cNvSpPr>
            <a:spLocks noChangeAspect="1" noChangeArrowheads="1"/>
          </p:cNvSpPr>
          <p:nvPr/>
        </p:nvSpPr>
        <p:spPr bwMode="auto">
          <a:xfrm>
            <a:off x="0" y="-15557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028" name="AutoShape 4" descr="data:image/jpeg;base64,/9j/4AAQSkZJRgABAQAAAQABAAD/2wCEAAkGBxQTEhUUExQVFRQXFxcXFxgXFxcXFxcYFxwXFxQYFxwYHCggHBolHBcVITEhJSkrLi4uFx8zODMsNygtLiwBCgoKDg0OGxAQGywkICQsLCwsLCwsLCwsLCwsLCwsLCwsLCwsLCwsLCwsLCwsLCwsLCwsLCwsLCwsLCwsLCwsLP/AABEIAO4A0wMBIgACEQEDEQH/xAAcAAAABwEBAAAAAAAAAAAAAAAAAQIDBAUGBwj/xABBEAABAgMFAwcJBwMFAQAAAAABAAIDBBEFEiExQQZRYRMiUnGBkbEHFiMykqHB0dIUFTNCgrLwcsLhNEOis/HT/8QAGQEAAgMBAAAAAAAAAAAAAAAAAAECAwQF/8QAKBEAAgICAgIBAwQDAAAAAAAAAAECEQMhEjEEQVEiYXEFExQyUpGh/9oADAMBAAIRAxEAPwDVtgndhvKbcFbNkHHwSItlHes6mgcGVBCAYdymulaZptzFPkQ4kUhIfCUghGyCXH+UUteyO/RDEMI3NV5Bsjefcn/ulig8kUTWORnWQwlGDuWgMgzcm3ybSorISeIouRRcnRXzpMUoAAPeU392BSUxODKWiK6rn7qHFEbMA1UlkRF42UYhoFivXSLNB70w6za5IWSIPHIqDDRNhq3fZiadZ50RzixcJIrRBGqkQ5NvWnDKuGngiEJyjLfTGtdoH2ZvRSTLs6I7kvknIxDf0aqpxl8lia+Bv7C06dyQbPaNFIJiDRAud0SlUh6In2FpTL5CmIpXsU90U9FNPcTpROPNCfEk2XJ0hNFOl4lBSLPc7kx2+JQVq6Eau6mogSuVwTD3KlRsuboTFhgjFVk1A3K1vJlwU1ohJWUjoR3IMjublQdit3MBTL5YKxNeypxfoiNnyPWJPuS32jVB8uFCmWNaC4kNaMSSaAAaknCii4oakywhxwQnuVC5pa3lHloJIgh0d28c2H7RxPWARxWcmvKvNk+jhwYY4hzj31A9yjwfompfJ29rkZirz5G8o9oOP4zW9UNn9wKcl/KXPtzfDf8A1Qx/aQpqD9icjv7YiK+KriLPKtMgYwoJO8X2/wBxVhI+VgV9LLuA1MN4P/FwHihwFyZ2B0QUSOVCzFhbUS83+DGaXasdzX+ycSOIqOKtieKjwHzJr5hMvmVFJSHCqccaIymyX9qCJ0wFEDEu4m4fAKXyPcsiMdMXCiLUuH3DmPOm00JxJLN6bdD4JrGJzZIEYFJNNyimGUl9RqpftkeZeSbhcGG/xKCjSFeTGO/xKCfElyLUTICS6YSnQME1yaikhtsMxkRjIhDSHwzuUvpFsUIwRRJlR6FG1pS0GxmbmbrS5xAa0EuJyAGJPcuH7bbWvnHljSWy4PNblfp+Z+87hp1rovlVnHQpItGBivbD0yxc73Np2rihCFsBslJKUURUwE0QKUQklABIBGhRMAMeQQQSCCCCDQgjIimRXRtkvKS5pbDnOc3IRQOcP6wPWHEY8CucFCqTVjPS0CZa9ocxwc1wq1zTUEaEFPBcS2C2wMnEEOKS6WcecMzDJ/Oz4gZ9a7nALHta9hD2uF5pBqCDkQVXdPYuN9DYCXcSroSi1PkKhmiACeMI7kOSduRaHTG7iS5idMEpp4duTTQmmIom40IFLN7opPKHUJ2RolyDaMHb4lBPSZ5g7fEoJkqLe6mXwwnRVJIKoVlzaI3JJfJcUvk0CFOiAy+HxTYCfLEkw0qHZy7y3v8ARyzd7oh7g0fFcjcV3XbzZV8/HgNviGxjIhvFt7EuZUAAjQDXRZ+Z8jzqcyaaTxhEe8PKp/kY4Pi3ssWGctpHJnBEAt3aPkvnYdS1sOKNLj6Hro8N8SsvaVhTED8WDEZxc0hvfSnvV0M0JdMhLHKPaKohEnXQymiFaVhI0SBcmAEKoIkAHVb7yU7VOl47Zd7vQxTdAOTIjvVcNwJoCOIKwCUx1CCEpK1Q06PVZNdEKVWR8mW1f22AWRSPtEKgccr7T6r6b8wePWtmRwVFErEAHejNUoVQTpCsbSU6k0ToLGyo8dilXUlzE1oTHJNvMHb4lBSZUc0dvigpWFEwBHdRvFEjlFWiboNzURYjDwckZaUxDZaFDnp2HCaS91Kaao7SmixvE5fNYG2i51S4nq8Vi8jy+D4x7NWHx+e30aKx7UMxHeQKNaKNHWcyr92CxmwRoyI49LtwC1jJprsiCsHK22+zbxpJLoccUzGYDgRge1OtcE3HjhoqTRJgkZO3dh5OPUmEGOP5ofMPWaYE9YXNbf8AJ7EhVMF/KDc7B3eMPBdfmbYhg4mijRojYgq0KcPKyY3pjl4sJ/2R52mpV8M3XtLTuPw3pgrtFu2SyICHsBXObX2Yewkw+cK5aj5rqYfLjPT0zBm8OUNx2jOok86Aa0TTgthkoJBBABAjVeTW1DAtCAa4PdyLuIic0f8AK4exekGjBeX9kZcvnZVrRUmPC9z2lx7ACexeowxUz7Jw6GiionWtrkQabkRglRTQxkhFdTpglDkSnaFQwWpLmqRyBSDD4o5BxHZYc0dvignIDDdCCakOgo1QCRjQE48FEsa0DGvhwALadta/JSo0cFkSmjD4FZvZ914xB/T/AHLHLLJZUrLVBOFmniuZ0gO1MumhkHqNyCajQ1sXWzO79EK2Jglzca561Watk1bTX4K7mReNdBh2qltfLuXBzSUszcejsYYtYlyI+x0dxivhdJpd2ty7KFaKwIcZzTyvJtIFaNaWkGpwrU1w1VPsJArGe/RoA7SVuHMBTdWSUnQzABDSSclnp6ZdFJDa3Qadau7WjXYZG/AKvkIY3KuXwXQ/yMxacjGa9hYG0rzi5l+h0oD/ADFTpsPguYeab1LwaKaVOHfitfyIOOqr41mguqe5TctVQov6rsqJyWvNrwWWnoRBHA/NbmeAAWOtaLilCT6LKtGatmymvxAHGgodVjLQkSw7x/M10qTZeO9QbWkhkRgardg8lwdPo52bCpfk5qlAVV1aFm40GCiy0gbzS8G7UXqHG7rTwXTWSLVmCWOSdHRPI/sqXOM5EFGi82DxccHvHACrQeLty6u2TGtTuxKyNhbawbjGMLWXQ1ohlt0AAUAbTDJbWXmWvFQ4HtxWeOXkxuFECNALXAjA6EVUmFaDxnzhroVIj0piq+PaDGg1qabh805SXsSi/Raw5+Gc6g8R8k+yKzQ171Uy5ZFFWkHq0SHQ4gJAPy0RSvsfJ0XMWK0ZkKEbQZXHLeozWdJp7EUSBDzqdOyuCi+K7HbfRdQIrC0EEU60Sr5aXAaKHfrxRKxddiskxILaAUzNPcVnbZFyIA3m83TrP+E5LbRXroeA3nZ6VoRjuVXtXEJq8GjQy6SK1rXguI5pvR0Yx+S4sSbq1151TXCpr1+KFp2syHUYk0wwOZyr3rHQOWeQYQvADMOocKY0JqVeNuNhAPbee5vPLzUjOgFT1ZKx+VKMOJH9iLnbDZWmKgWg0EOHBSYcS80UTDoeBOqwx0za+hWxbrvKA51B+HwWvY/BYexH3ItK+th8vBbOHgM9CtK2VtaKe149YlNG+KckIlTRU09Ow2RHco6mJKbkrSY6KwwzUVoepKm9l9ao2zSmoz6JV7BQpp6beihIqrUfgVjrRrWi1c4VmbRCjB7NS0huTbhUKPONLjwUuSOACejwcypp1IxZFZm56Vrpkqt8Kmea0cdhVPGhc7vWzDP0UsrHYYjBaDZ7aV7aNe43fyurQt/xiqWOzuUGZNDh2fzrqtVKaKJo686ditAxiUIwrUghRHTReCC4jXXFQdirQfMwgxwqYTbpJOleZmd1R2KzdChNeSXB7hhdbkOs4ccFzZ5pQm4yXRcvHUopxZHk7WfCdebUEbsiN1CtTLW+IgN1tHClak0x1WZiRMMGt7lWOtBwFYdM9OFf8p/yJNVEI+LT2dKhWm1zDiGu3Vr/ADuVHa04WwXmuNRj21+SxEfl4ovMJpWhuuu6UOFVCix4w5rnuO8OJOtdeKf7kpR4tosXjxT5I7ZJQiWNINUFhdn5+IZeHWI8mhGe5xHwQW+KdIySx7Evu0xRGM676rSOJI8KKSGktFAPcibLEZmvUuByNTjT0IhWjhd9Q7q1B0pVPFrTS8CD1qK+WGOAx4JLC+GM7zdzvgdENX0SUmuyVID0lK4DHcnnjMdarIdohrwbt0EUOIIrw1Vg6JexHA96TTT2aINNaIkVt14cNCFtGND4Y3EaVHgshGbgrayJ13J3R6ww7NFfCQmvgenNnoDx6gJGpxPeUxJ2IyGcAp0TlSPXp1BRnTMUGhDTxyKsZJRfyWLXYKLMvRS0cuGIoUxOxFWxpbK+cWZtRaKO/esxa8RPH/YsfQzIx8VZRo2GCysGao5WUOcrktGTE07Mcn6JUdqrZqGFJfG4qrm4wr1qWOLsrdIgzr6GgCqJg0IVlFeSTXRQZpoqCujj1oyz2arydzwEdza0DmH3Ux963bpQElxa0nMltceJ4rjlkzPJxWvBwBodMDmunyz7woSaaZ4965f6hjaycl7NniyThRFmZVxf+I1ga6tC0uJ3A0IVfFssVoJimmEImlSCfzq8jyQukgqA913AhZ4ZH6Hkm49oaZZ5A5swQMa0hkV73p1lj3xUTAO8lmPbzkw+MdMEV8qVy+f+IqXk/Y1tiyAEFo5QH1sboH5jxRJNh/gM/V+5yC6mO+C36RnlmtvQkRiBQD+diEWORnikQnCiTGIriVwTan8igbwN0VroieCBQglMRI9BQE+9JbHyxRTBziRZloOAwGnxRSM05huuNW+ClROdqohlsVYpapkYy4u0WkWLUCmPUl2RM0i03qpax7cjUbtR1JDJq65rhocfinE0wlGR0Tk6jAqO+BvTNn2qx7RRw70qanWtFSR7lZqhq0worroVTMxanFQrRtxuNPcqGNabnZVRHHJlipFnaVoAAiqy83NF2WSkxobji7JQ3QiKrRjgoibbKuZqpMlHpnl1lHEYFHe015rT2A+K2p8lRjyRp2T5iKLuGCrYsTVKqQ2rqNGlVXGYDjQGvuUseOjLORLiHDjqq6MalPOcd6YdhqroKiuQGsot9Ys44wIddAGnsN0Ur1Bc8MQ8MlsLBivECFhWrjhw5wr8Vm86FwX5LcE6ZspaIdK/BLjy4dmO5VkCccAchuTsWedhl34lcTi7NayxGJqQIJu4hQ3wnNJBBqrQTm+nyRy86MsxxHGnwU1KSKpQxS90WdhH0DP1fucgrKygwwm0HS/cUF18U/oX4RjeNX2ULK6YJfIJ1hA00RuirjbL27ZHMElD7OpBISOVG5R2MYLcUC1KdMDcmXPO5NDsdcK5KLHlQ7gd6ev8KJuI4oV+gUqIUSWeMRR3Xn7lY7NyIjvex7AXNDXUvGoDrwBxNKVbTemb+aw21NqxYM418GI+G9rGirCRmSSOIywO5bPGxvLLj9iU/IcVZ152z0Nv+3XhQqPMWSaG5BArqaN/dRcwf5Tp9zA17ob6fmLKOPXdIHuVfN7dzz/90MG5jGADtILveta/TpXuRH+e60jp77DiEFx5NuGNXVoOwEDvWfnxKwyRFmmV1aylfEn3Lmk7aMaL+LFiRNee9zseAJwUUrRDwYrtlU/NySNzNbSybPw4b4h0JwHvI8FQz208V/qhrBoAK07/AJKjQWiOCEfRnllnLtjsSYc41JJKKHFITaCupELLWFNEj4JkuTElM3HVIq38w3j5rVtgQOT5RgFKVqff1LPkmsb67LY/UuynsyQdFdlhqdKLXw3lhY0CgBAoMqAFFAjtaKAdwT0eJg2gPrtxpxAXMzZnklTWi2OuidDmic2iuNetKBrwUOCXXnEg40p3AHwTwiHQFZHH4JWKpj803Ludj1kZ7iURcciCkSgdTEauz4uNPcnWiSaRs7Ff6Fv6v3FBJsYehb+r9xQXTxL6I/hFEu2RWuw3pcOhFUUKhSy1cQt2KuplzAnE05ADZh1SDDCdiuAUYxiih2G8DJMxDio8adhNPOiMb1uaPiqS1trYMLCH6V+WB5o63fKqux4Mk3UUyLmi+ixaV0C5Xbc2IkeI8ZF1Ad4bRoPuqnLWtyNHJvOo2vqDBvbv7VWgLs+J4jw25dsonk5aDqiqlFJW4qCRUSw1C6gBuiFEuiSUAEggggAKXZ9ovhHm0LT6zTiCoiCTSapjTo6FY9twooo2jXdE0r2H8ymx6upQ0o5p7iCuYA0yWisrad7aNjVc3pD1h17/AB61zc3gtPlj/wBGmGdNVI3LYiIlV0CZa4B7TeadRj/4pdVzHFpkx4uRCIKpgPrwxTIiUyyQojo2thv9AzDpfucgmbCd6Bn6v3OQXWxL6F+EZ32FCICdD1BvocouFxLeRKiPCjxY9ASSABmTgO1UG020jZYXWgOikYDRo3up4arnlqWrFjmsV5dubk0cA0YfFbvH8GWVcnpFcp0be1tsYUMkQ/Su3jBnta9lVkLT2gjx/Wfdb0WYN7dT2lVKXTuXWxeJix9LfyypybEURhqMBKC0kRJYnTCo0E65fFJaiivJPgNwQAkN/ngjupIKAcgA6oXUQR3kAJKSlOKSgAFEUaJAAQRlEgAIIIIAlSE++C6rD1g5HrC2FmW4yK2nqv1b9O9YQo2uINQaEZUVGbx4Ze+/kshkcTpcOJmdN3FE9Z+xLY5TmP8AXGvSHzV612RXIyYnjlTNXJS2jY2APQM/V+5yNIsB3oGfq/c5BdHH/RfgofZXTs22E1z3mjWip/xxWDtja+LEq2HWGzePXPWdOzvT23Nolzmwhk3nO4uPqjsFfaWUcqvD8WPFTkrbIzluhbiTicScyTXHrRU/n/iIJQK6RWICOqTeR1QIcGCBckhySUALvJJCFUEAAIURhEUAEUQCBKKqAAUAggUAEUSNEgAII0SAAggggAIkaCADY8tIINCMQVtbJn+Vhh2owcNx4LEK12dnOTigE812B6/yn4dqz+Ti5w+6LMcqZ1zZ7/Tszzf+9yCXs+wcgzP837nIKvH/AFX4Jy7OM2jMmJFe84lxPyHuACjFLiA459qbWtKlSKWGg5yASXJgAI6oNRhAgBCqKqIFACqoE4JJKBQAdURKDUCgAkEEKoAMJJQQQAEEEEABBBAIAJGUESADQREoIANAGmSJBAHatkJwPlITsqh1eu+4H3oKq2I/0UL9f/Y9BVrEl0T5HMoh7025ax+wsyfzwPaf/wDNJ8wpnpwfaf8AQrCJmLxpTtTZK1g2EmenB9p/0JPmDM9OD7T/AKEAZYZfz+bkGrU+YUz04PtP+hGNgpnpwPaf9CAMq4pK1R2CmenB9p/0IjsHMdOD7T/oQIyyC0nmXH6UL2n/AEIeZcfpQvaf9CAM4iWk8y4/She0/wChDzLj9KF7T/oQMzYQWk8y4/She0/6Eh+x8cfmhe076ECM8US0HmlG6UL2nfSh5pRulC9p30oAz6Cv/NKN0oXe76UfmlG6ULvd9KAM+UZ3fzFX3mlG6UL2nfSh5pRulC73fSgZn0FcP2eitNLzKji76Uj7hib2d5+lAFUgrX7hib2d7vpQ+4Im9ne76UAVVUFa/cMTezvP0ofcMTezvP0oA6BsR/ooX6/+x6Ck7ISTmykJpIqL+RPTedyCYH//2Q=="/>
          <p:cNvSpPr>
            <a:spLocks noChangeAspect="1" noChangeArrowheads="1"/>
          </p:cNvSpPr>
          <p:nvPr/>
        </p:nvSpPr>
        <p:spPr bwMode="auto">
          <a:xfrm>
            <a:off x="0" y="-15557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030" name="AutoShape 6" descr="data:image/jpeg;base64,/9j/4AAQSkZJRgABAQAAAQABAAD/2wCEAAkGBxQTEhUUExQVFRQXFxcXFxgXFxcXFxcYFxwXFxQYFxwYHCggHBolHBcVITEhJSkrLi4uFx8zODMsNygtLiwBCgoKDg0OGxAQGywkICQsLCwsLCwsLCwsLCwsLCwsLCwsLCwsLCwsLCwsLCwsLCwsLCwsLCwsLCwsLCwsLCwsLP/AABEIAO4A0wMBIgACEQEDEQH/xAAcAAAABwEBAAAAAAAAAAAAAAAAAQIDBAUGBwj/xABBEAABAgMFAwcJBwMFAQAAAAABAAIDBBEFEiExQQZRYRMiUnGBkbEHFiMykqHB0dIUFTNCgrLwcsLhNEOis/HT/8QAGQEAAgMBAAAAAAAAAAAAAAAAAAECAwQF/8QAKBEAAgICAgIBAwQDAAAAAAAAAAECEQMhEjEEQVEiYXEFExQyUpGh/9oADAMBAAIRAxEAPwDVtgndhvKbcFbNkHHwSItlHes6mgcGVBCAYdymulaZptzFPkQ4kUhIfCUghGyCXH+UUteyO/RDEMI3NV5Bsjefcn/ulig8kUTWORnWQwlGDuWgMgzcm3ybSorISeIouRRcnRXzpMUoAAPeU392BSUxODKWiK6rn7qHFEbMA1UlkRF42UYhoFivXSLNB70w6za5IWSIPHIqDDRNhq3fZiadZ50RzixcJIrRBGqkQ5NvWnDKuGngiEJyjLfTGtdoH2ZvRSTLs6I7kvknIxDf0aqpxl8lia+Bv7C06dyQbPaNFIJiDRAud0SlUh6In2FpTL5CmIpXsU90U9FNPcTpROPNCfEk2XJ0hNFOl4lBSLPc7kx2+JQVq6Eau6mogSuVwTD3KlRsuboTFhgjFVk1A3K1vJlwU1ohJWUjoR3IMjublQdit3MBTL5YKxNeypxfoiNnyPWJPuS32jVB8uFCmWNaC4kNaMSSaAAaknCii4oakywhxwQnuVC5pa3lHloJIgh0d28c2H7RxPWARxWcmvKvNk+jhwYY4hzj31A9yjwfompfJ29rkZirz5G8o9oOP4zW9UNn9wKcl/KXPtzfDf8A1Qx/aQpqD9icjv7YiK+KriLPKtMgYwoJO8X2/wBxVhI+VgV9LLuA1MN4P/FwHihwFyZ2B0QUSOVCzFhbUS83+DGaXasdzX+ycSOIqOKtieKjwHzJr5hMvmVFJSHCqccaIymyX9qCJ0wFEDEu4m4fAKXyPcsiMdMXCiLUuH3DmPOm00JxJLN6bdD4JrGJzZIEYFJNNyimGUl9RqpftkeZeSbhcGG/xKCjSFeTGO/xKCfElyLUTICS6YSnQME1yaikhtsMxkRjIhDSHwzuUvpFsUIwRRJlR6FG1pS0GxmbmbrS5xAa0EuJyAGJPcuH7bbWvnHljSWy4PNblfp+Z+87hp1rovlVnHQpItGBivbD0yxc73Np2rihCFsBslJKUURUwE0QKUQklABIBGhRMAMeQQQSCCCCDQgjIimRXRtkvKS5pbDnOc3IRQOcP6wPWHEY8CucFCqTVjPS0CZa9ocxwc1wq1zTUEaEFPBcS2C2wMnEEOKS6WcecMzDJ/Oz4gZ9a7nALHta9hD2uF5pBqCDkQVXdPYuN9DYCXcSroSi1PkKhmiACeMI7kOSduRaHTG7iS5idMEpp4duTTQmmIom40IFLN7opPKHUJ2RolyDaMHb4lBPSZ5g7fEoJkqLe6mXwwnRVJIKoVlzaI3JJfJcUvk0CFOiAy+HxTYCfLEkw0qHZy7y3v8ARyzd7oh7g0fFcjcV3XbzZV8/HgNviGxjIhvFt7EuZUAAjQDXRZ+Z8jzqcyaaTxhEe8PKp/kY4Pi3ssWGctpHJnBEAt3aPkvnYdS1sOKNLj6Hro8N8SsvaVhTED8WDEZxc0hvfSnvV0M0JdMhLHKPaKohEnXQymiFaVhI0SBcmAEKoIkAHVb7yU7VOl47Zd7vQxTdAOTIjvVcNwJoCOIKwCUx1CCEpK1Q06PVZNdEKVWR8mW1f22AWRSPtEKgccr7T6r6b8wePWtmRwVFErEAHejNUoVQTpCsbSU6k0ToLGyo8dilXUlzE1oTHJNvMHb4lBSZUc0dvigpWFEwBHdRvFEjlFWiboNzURYjDwckZaUxDZaFDnp2HCaS91Kaao7SmixvE5fNYG2i51S4nq8Vi8jy+D4x7NWHx+e30aKx7UMxHeQKNaKNHWcyr92CxmwRoyI49LtwC1jJprsiCsHK22+zbxpJLoccUzGYDgRge1OtcE3HjhoqTRJgkZO3dh5OPUmEGOP5ofMPWaYE9YXNbf8AJ7EhVMF/KDc7B3eMPBdfmbYhg4mijRojYgq0KcPKyY3pjl4sJ/2R52mpV8M3XtLTuPw3pgrtFu2SyICHsBXObX2Yewkw+cK5aj5rqYfLjPT0zBm8OUNx2jOok86Aa0TTgthkoJBBABAjVeTW1DAtCAa4PdyLuIic0f8AK4exekGjBeX9kZcvnZVrRUmPC9z2lx7ACexeowxUz7Jw6GiionWtrkQabkRglRTQxkhFdTpglDkSnaFQwWpLmqRyBSDD4o5BxHZYc0dvignIDDdCCakOgo1QCRjQE48FEsa0DGvhwALadta/JSo0cFkSmjD4FZvZ914xB/T/AHLHLLJZUrLVBOFmniuZ0gO1MumhkHqNyCajQ1sXWzO79EK2Jglzca561Watk1bTX4K7mReNdBh2qltfLuXBzSUszcejsYYtYlyI+x0dxivhdJpd2ty7KFaKwIcZzTyvJtIFaNaWkGpwrU1w1VPsJArGe/RoA7SVuHMBTdWSUnQzABDSSclnp6ZdFJDa3Qadau7WjXYZG/AKvkIY3KuXwXQ/yMxacjGa9hYG0rzi5l+h0oD/ADFTpsPguYeab1LwaKaVOHfitfyIOOqr41mguqe5TctVQov6rsqJyWvNrwWWnoRBHA/NbmeAAWOtaLilCT6LKtGatmymvxAHGgodVjLQkSw7x/M10qTZeO9QbWkhkRgardg8lwdPo52bCpfk5qlAVV1aFm40GCiy0gbzS8G7UXqHG7rTwXTWSLVmCWOSdHRPI/sqXOM5EFGi82DxccHvHACrQeLty6u2TGtTuxKyNhbawbjGMLWXQ1ohlt0AAUAbTDJbWXmWvFQ4HtxWeOXkxuFECNALXAjA6EVUmFaDxnzhroVIj0piq+PaDGg1qabh805SXsSi/Raw5+Gc6g8R8k+yKzQ171Uy5ZFFWkHq0SHQ4gJAPy0RSvsfJ0XMWK0ZkKEbQZXHLeozWdJp7EUSBDzqdOyuCi+K7HbfRdQIrC0EEU60Sr5aXAaKHfrxRKxddiskxILaAUzNPcVnbZFyIA3m83TrP+E5LbRXroeA3nZ6VoRjuVXtXEJq8GjQy6SK1rXguI5pvR0Yx+S4sSbq1151TXCpr1+KFp2syHUYk0wwOZyr3rHQOWeQYQvADMOocKY0JqVeNuNhAPbee5vPLzUjOgFT1ZKx+VKMOJH9iLnbDZWmKgWg0EOHBSYcS80UTDoeBOqwx0za+hWxbrvKA51B+HwWvY/BYexH3ItK+th8vBbOHgM9CtK2VtaKe149YlNG+KckIlTRU09Ow2RHco6mJKbkrSY6KwwzUVoepKm9l9ao2zSmoz6JV7BQpp6beihIqrUfgVjrRrWi1c4VmbRCjB7NS0huTbhUKPONLjwUuSOACejwcypp1IxZFZm56Vrpkqt8Kmea0cdhVPGhc7vWzDP0UsrHYYjBaDZ7aV7aNe43fyurQt/xiqWOzuUGZNDh2fzrqtVKaKJo686ditAxiUIwrUghRHTReCC4jXXFQdirQfMwgxwqYTbpJOleZmd1R2KzdChNeSXB7hhdbkOs4ccFzZ5pQm4yXRcvHUopxZHk7WfCdebUEbsiN1CtTLW+IgN1tHClak0x1WZiRMMGt7lWOtBwFYdM9OFf8p/yJNVEI+LT2dKhWm1zDiGu3Vr/ADuVHa04WwXmuNRj21+SxEfl4ovMJpWhuuu6UOFVCix4w5rnuO8OJOtdeKf7kpR4tosXjxT5I7ZJQiWNINUFhdn5+IZeHWI8mhGe5xHwQW+KdIySx7Evu0xRGM676rSOJI8KKSGktFAPcibLEZmvUuByNTjT0IhWjhd9Q7q1B0pVPFrTS8CD1qK+WGOAx4JLC+GM7zdzvgdENX0SUmuyVID0lK4DHcnnjMdarIdohrwbt0EUOIIrw1Vg6JexHA96TTT2aINNaIkVt14cNCFtGND4Y3EaVHgshGbgrayJ13J3R6ww7NFfCQmvgenNnoDx6gJGpxPeUxJ2IyGcAp0TlSPXp1BRnTMUGhDTxyKsZJRfyWLXYKLMvRS0cuGIoUxOxFWxpbK+cWZtRaKO/esxa8RPH/YsfQzIx8VZRo2GCysGao5WUOcrktGTE07Mcn6JUdqrZqGFJfG4qrm4wr1qWOLsrdIgzr6GgCqJg0IVlFeSTXRQZpoqCujj1oyz2arydzwEdza0DmH3Ux963bpQElxa0nMltceJ4rjlkzPJxWvBwBodMDmunyz7woSaaZ4965f6hjaycl7NniyThRFmZVxf+I1ga6tC0uJ3A0IVfFssVoJimmEImlSCfzq8jyQukgqA913AhZ4ZH6Hkm49oaZZ5A5swQMa0hkV73p1lj3xUTAO8lmPbzkw+MdMEV8qVy+f+IqXk/Y1tiyAEFo5QH1sboH5jxRJNh/gM/V+5yC6mO+C36RnlmtvQkRiBQD+diEWORnikQnCiTGIriVwTan8igbwN0VroieCBQglMRI9BQE+9JbHyxRTBziRZloOAwGnxRSM05huuNW+ClROdqohlsVYpapkYy4u0WkWLUCmPUl2RM0i03qpax7cjUbtR1JDJq65rhocfinE0wlGR0Tk6jAqO+BvTNn2qx7RRw70qanWtFSR7lZqhq0worroVTMxanFQrRtxuNPcqGNabnZVRHHJlipFnaVoAAiqy83NF2WSkxobji7JQ3QiKrRjgoibbKuZqpMlHpnl1lHEYFHe015rT2A+K2p8lRjyRp2T5iKLuGCrYsTVKqQ2rqNGlVXGYDjQGvuUseOjLORLiHDjqq6MalPOcd6YdhqroKiuQGsot9Ys44wIddAGnsN0Ur1Bc8MQ8MlsLBivECFhWrjhw5wr8Vm86FwX5LcE6ZspaIdK/BLjy4dmO5VkCccAchuTsWedhl34lcTi7NayxGJqQIJu4hQ3wnNJBBqrQTm+nyRy86MsxxHGnwU1KSKpQxS90WdhH0DP1fucgrKygwwm0HS/cUF18U/oX4RjeNX2ULK6YJfIJ1hA00RuirjbL27ZHMElD7OpBISOVG5R2MYLcUC1KdMDcmXPO5NDsdcK5KLHlQ7gd6ev8KJuI4oV+gUqIUSWeMRR3Xn7lY7NyIjvex7AXNDXUvGoDrwBxNKVbTemb+aw21NqxYM418GI+G9rGirCRmSSOIywO5bPGxvLLj9iU/IcVZ152z0Nv+3XhQqPMWSaG5BArqaN/dRcwf5Tp9zA17ob6fmLKOPXdIHuVfN7dzz/90MG5jGADtILveta/TpXuRH+e60jp77DiEFx5NuGNXVoOwEDvWfnxKwyRFmmV1aylfEn3Lmk7aMaL+LFiRNee9zseAJwUUrRDwYrtlU/NySNzNbSybPw4b4h0JwHvI8FQz208V/qhrBoAK07/AJKjQWiOCEfRnllnLtjsSYc41JJKKHFITaCupELLWFNEj4JkuTElM3HVIq38w3j5rVtgQOT5RgFKVqff1LPkmsb67LY/UuynsyQdFdlhqdKLXw3lhY0CgBAoMqAFFAjtaKAdwT0eJg2gPrtxpxAXMzZnklTWi2OuidDmic2iuNetKBrwUOCXXnEg40p3AHwTwiHQFZHH4JWKpj803Ludj1kZ7iURcciCkSgdTEauz4uNPcnWiSaRs7Ff6Fv6v3FBJsYehb+r9xQXTxL6I/hFEu2RWuw3pcOhFUUKhSy1cQt2KuplzAnE05ADZh1SDDCdiuAUYxiih2G8DJMxDio8adhNPOiMb1uaPiqS1trYMLCH6V+WB5o63fKqux4Mk3UUyLmi+ixaV0C5Xbc2IkeI8ZF1Ad4bRoPuqnLWtyNHJvOo2vqDBvbv7VWgLs+J4jw25dsonk5aDqiqlFJW4qCRUSw1C6gBuiFEuiSUAEggggAKXZ9ovhHm0LT6zTiCoiCTSapjTo6FY9twooo2jXdE0r2H8ymx6upQ0o5p7iCuYA0yWisrad7aNjVc3pD1h17/AB61zc3gtPlj/wBGmGdNVI3LYiIlV0CZa4B7TeadRj/4pdVzHFpkx4uRCIKpgPrwxTIiUyyQojo2thv9AzDpfucgmbCd6Bn6v3OQXWxL6F+EZ32FCICdD1BvocouFxLeRKiPCjxY9ASSABmTgO1UG020jZYXWgOikYDRo3up4arnlqWrFjmsV5dubk0cA0YfFbvH8GWVcnpFcp0be1tsYUMkQ/Su3jBnta9lVkLT2gjx/Wfdb0WYN7dT2lVKXTuXWxeJix9LfyypybEURhqMBKC0kRJYnTCo0E65fFJaiivJPgNwQAkN/ngjupIKAcgA6oXUQR3kAJKSlOKSgAFEUaJAAQRlEgAIIIIAlSE++C6rD1g5HrC2FmW4yK2nqv1b9O9YQo2uINQaEZUVGbx4Ze+/kshkcTpcOJmdN3FE9Z+xLY5TmP8AXGvSHzV612RXIyYnjlTNXJS2jY2APQM/V+5yNIsB3oGfq/c5BdHH/RfgofZXTs22E1z3mjWip/xxWDtja+LEq2HWGzePXPWdOzvT23Nolzmwhk3nO4uPqjsFfaWUcqvD8WPFTkrbIzluhbiTicScyTXHrRU/n/iIJQK6RWICOqTeR1QIcGCBckhySUALvJJCFUEAAIURhEUAEUQCBKKqAAUAggUAEUSNEgAII0SAAggggAIkaCADY8tIINCMQVtbJn+Vhh2owcNx4LEK12dnOTigE812B6/yn4dqz+Ti5w+6LMcqZ1zZ7/Tszzf+9yCXs+wcgzP837nIKvH/AFX4Jy7OM2jMmJFe84lxPyHuACjFLiA459qbWtKlSKWGg5yASXJgAI6oNRhAgBCqKqIFACqoE4JJKBQAdURKDUCgAkEEKoAMJJQQQAEEEEABBBAIAJGUESADQREoIANAGmSJBAHatkJwPlITsqh1eu+4H3oKq2I/0UL9f/Y9BVrEl0T5HMoh7025ax+wsyfzwPaf/wDNJ8wpnpwfaf8AQrCJmLxpTtTZK1g2EmenB9p/0JPmDM9OD7T/AKEAZYZfz+bkGrU+YUz04PtP+hGNgpnpwPaf9CAMq4pK1R2CmenB9p/0IjsHMdOD7T/oQIyyC0nmXH6UL2n/AEIeZcfpQvaf9CAM4iWk8y4/She0/wChDzLj9KF7T/oQMzYQWk8y4/She0/6Eh+x8cfmhe076ECM8US0HmlG6UL2nfSh5pRulC9p30oAz6Cv/NKN0oXe76UfmlG6ULvd9KAM+UZ3fzFX3mlG6UL2nfSh5pRulC73fSgZn0FcP2eitNLzKji76Uj7hib2d5+lAFUgrX7hib2d7vpQ+4Im9ne76UAVVUFa/cMTezvP0ofcMTezvP0oA6BsR/ooX6/+x6Ck7ISTmykJpIqL+RPTedyCYH//2Q=="/>
          <p:cNvSpPr>
            <a:spLocks noChangeAspect="1" noChangeArrowheads="1"/>
          </p:cNvSpPr>
          <p:nvPr/>
        </p:nvSpPr>
        <p:spPr bwMode="auto">
          <a:xfrm>
            <a:off x="0" y="-1092200"/>
            <a:ext cx="2009775" cy="2266950"/>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032" name="AutoShape 8" descr="data:image/jpeg;base64,/9j/4AAQSkZJRgABAQAAAQABAAD/2wCEAAkGBxQTEhUUExQVFRQXFxcXFxgXFxcXFxcYFxwXFxQYFxwYHCggHBolHBcVITEhJSkrLi4uFx8zODMsNygtLiwBCgoKDg0OGxAQGywkICQsLCwsLCwsLCwsLCwsLCwsLCwsLCwsLCwsLCwsLCwsLCwsLCwsLCwsLCwsLCwsLCwsLP/AABEIAO4A0wMBIgACEQEDEQH/xAAcAAAABwEBAAAAAAAAAAAAAAAAAQIDBAUGBwj/xABBEAABAgMFAwcJBwMFAQAAAAABAAIDBBEFEiExQQZRYRMiUnGBkbEHFiMykqHB0dIUFTNCgrLwcsLhNEOis/HT/8QAGQEAAgMBAAAAAAAAAAAAAAAAAAECAwQF/8QAKBEAAgICAgIBAwQDAAAAAAAAAAECEQMhEjEEQVEiYXEFExQyUpGh/9oADAMBAAIRAxEAPwDVtgndhvKbcFbNkHHwSItlHes6mgcGVBCAYdymulaZptzFPkQ4kUhIfCUghGyCXH+UUteyO/RDEMI3NV5Bsjefcn/ulig8kUTWORnWQwlGDuWgMgzcm3ybSorISeIouRRcnRXzpMUoAAPeU392BSUxODKWiK6rn7qHFEbMA1UlkRF42UYhoFivXSLNB70w6za5IWSIPHIqDDRNhq3fZiadZ50RzixcJIrRBGqkQ5NvWnDKuGngiEJyjLfTGtdoH2ZvRSTLs6I7kvknIxDf0aqpxl8lia+Bv7C06dyQbPaNFIJiDRAud0SlUh6In2FpTL5CmIpXsU90U9FNPcTpROPNCfEk2XJ0hNFOl4lBSLPc7kx2+JQVq6Eau6mogSuVwTD3KlRsuboTFhgjFVk1A3K1vJlwU1ohJWUjoR3IMjublQdit3MBTL5YKxNeypxfoiNnyPWJPuS32jVB8uFCmWNaC4kNaMSSaAAaknCii4oakywhxwQnuVC5pa3lHloJIgh0d28c2H7RxPWARxWcmvKvNk+jhwYY4hzj31A9yjwfompfJ29rkZirz5G8o9oOP4zW9UNn9wKcl/KXPtzfDf8A1Qx/aQpqD9icjv7YiK+KriLPKtMgYwoJO8X2/wBxVhI+VgV9LLuA1MN4P/FwHihwFyZ2B0QUSOVCzFhbUS83+DGaXasdzX+ycSOIqOKtieKjwHzJr5hMvmVFJSHCqccaIymyX9qCJ0wFEDEu4m4fAKXyPcsiMdMXCiLUuH3DmPOm00JxJLN6bdD4JrGJzZIEYFJNNyimGUl9RqpftkeZeSbhcGG/xKCjSFeTGO/xKCfElyLUTICS6YSnQME1yaikhtsMxkRjIhDSHwzuUvpFsUIwRRJlR6FG1pS0GxmbmbrS5xAa0EuJyAGJPcuH7bbWvnHljSWy4PNblfp+Z+87hp1rovlVnHQpItGBivbD0yxc73Np2rihCFsBslJKUURUwE0QKUQklABIBGhRMAMeQQQSCCCCDQgjIimRXRtkvKS5pbDnOc3IRQOcP6wPWHEY8CucFCqTVjPS0CZa9ocxwc1wq1zTUEaEFPBcS2C2wMnEEOKS6WcecMzDJ/Oz4gZ9a7nALHta9hD2uF5pBqCDkQVXdPYuN9DYCXcSroSi1PkKhmiACeMI7kOSduRaHTG7iS5idMEpp4duTTQmmIom40IFLN7opPKHUJ2RolyDaMHb4lBPSZ5g7fEoJkqLe6mXwwnRVJIKoVlzaI3JJfJcUvk0CFOiAy+HxTYCfLEkw0qHZy7y3v8ARyzd7oh7g0fFcjcV3XbzZV8/HgNviGxjIhvFt7EuZUAAjQDXRZ+Z8jzqcyaaTxhEe8PKp/kY4Pi3ssWGctpHJnBEAt3aPkvnYdS1sOKNLj6Hro8N8SsvaVhTED8WDEZxc0hvfSnvV0M0JdMhLHKPaKohEnXQymiFaVhI0SBcmAEKoIkAHVb7yU7VOl47Zd7vQxTdAOTIjvVcNwJoCOIKwCUx1CCEpK1Q06PVZNdEKVWR8mW1f22AWRSPtEKgccr7T6r6b8wePWtmRwVFErEAHejNUoVQTpCsbSU6k0ToLGyo8dilXUlzE1oTHJNvMHb4lBSZUc0dvigpWFEwBHdRvFEjlFWiboNzURYjDwckZaUxDZaFDnp2HCaS91Kaao7SmixvE5fNYG2i51S4nq8Vi8jy+D4x7NWHx+e30aKx7UMxHeQKNaKNHWcyr92CxmwRoyI49LtwC1jJprsiCsHK22+zbxpJLoccUzGYDgRge1OtcE3HjhoqTRJgkZO3dh5OPUmEGOP5ofMPWaYE9YXNbf8AJ7EhVMF/KDc7B3eMPBdfmbYhg4mijRojYgq0KcPKyY3pjl4sJ/2R52mpV8M3XtLTuPw3pgrtFu2SyICHsBXObX2Yewkw+cK5aj5rqYfLjPT0zBm8OUNx2jOok86Aa0TTgthkoJBBABAjVeTW1DAtCAa4PdyLuIic0f8AK4exekGjBeX9kZcvnZVrRUmPC9z2lx7ACexeowxUz7Jw6GiionWtrkQabkRglRTQxkhFdTpglDkSnaFQwWpLmqRyBSDD4o5BxHZYc0dvignIDDdCCakOgo1QCRjQE48FEsa0DGvhwALadta/JSo0cFkSmjD4FZvZ914xB/T/AHLHLLJZUrLVBOFmniuZ0gO1MumhkHqNyCajQ1sXWzO79EK2Jglzca561Watk1bTX4K7mReNdBh2qltfLuXBzSUszcejsYYtYlyI+x0dxivhdJpd2ty7KFaKwIcZzTyvJtIFaNaWkGpwrU1w1VPsJArGe/RoA7SVuHMBTdWSUnQzABDSSclnp6ZdFJDa3Qadau7WjXYZG/AKvkIY3KuXwXQ/yMxacjGa9hYG0rzi5l+h0oD/ADFTpsPguYeab1LwaKaVOHfitfyIOOqr41mguqe5TctVQov6rsqJyWvNrwWWnoRBHA/NbmeAAWOtaLilCT6LKtGatmymvxAHGgodVjLQkSw7x/M10qTZeO9QbWkhkRgardg8lwdPo52bCpfk5qlAVV1aFm40GCiy0gbzS8G7UXqHG7rTwXTWSLVmCWOSdHRPI/sqXOM5EFGi82DxccHvHACrQeLty6u2TGtTuxKyNhbawbjGMLWXQ1ohlt0AAUAbTDJbWXmWvFQ4HtxWeOXkxuFECNALXAjA6EVUmFaDxnzhroVIj0piq+PaDGg1qabh805SXsSi/Raw5+Gc6g8R8k+yKzQ171Uy5ZFFWkHq0SHQ4gJAPy0RSvsfJ0XMWK0ZkKEbQZXHLeozWdJp7EUSBDzqdOyuCi+K7HbfRdQIrC0EEU60Sr5aXAaKHfrxRKxddiskxILaAUzNPcVnbZFyIA3m83TrP+E5LbRXroeA3nZ6VoRjuVXtXEJq8GjQy6SK1rXguI5pvR0Yx+S4sSbq1151TXCpr1+KFp2syHUYk0wwOZyr3rHQOWeQYQvADMOocKY0JqVeNuNhAPbee5vPLzUjOgFT1ZKx+VKMOJH9iLnbDZWmKgWg0EOHBSYcS80UTDoeBOqwx0za+hWxbrvKA51B+HwWvY/BYexH3ItK+th8vBbOHgM9CtK2VtaKe149YlNG+KckIlTRU09Ow2RHco6mJKbkrSY6KwwzUVoepKm9l9ao2zSmoz6JV7BQpp6beihIqrUfgVjrRrWi1c4VmbRCjB7NS0huTbhUKPONLjwUuSOACejwcypp1IxZFZm56Vrpkqt8Kmea0cdhVPGhc7vWzDP0UsrHYYjBaDZ7aV7aNe43fyurQt/xiqWOzuUGZNDh2fzrqtVKaKJo686ditAxiUIwrUghRHTReCC4jXXFQdirQfMwgxwqYTbpJOleZmd1R2KzdChNeSXB7hhdbkOs4ccFzZ5pQm4yXRcvHUopxZHk7WfCdebUEbsiN1CtTLW+IgN1tHClak0x1WZiRMMGt7lWOtBwFYdM9OFf8p/yJNVEI+LT2dKhWm1zDiGu3Vr/ADuVHa04WwXmuNRj21+SxEfl4ovMJpWhuuu6UOFVCix4w5rnuO8OJOtdeKf7kpR4tosXjxT5I7ZJQiWNINUFhdn5+IZeHWI8mhGe5xHwQW+KdIySx7Evu0xRGM676rSOJI8KKSGktFAPcibLEZmvUuByNTjT0IhWjhd9Q7q1B0pVPFrTS8CD1qK+WGOAx4JLC+GM7zdzvgdENX0SUmuyVID0lK4DHcnnjMdarIdohrwbt0EUOIIrw1Vg6JexHA96TTT2aINNaIkVt14cNCFtGND4Y3EaVHgshGbgrayJ13J3R6ww7NFfCQmvgenNnoDx6gJGpxPeUxJ2IyGcAp0TlSPXp1BRnTMUGhDTxyKsZJRfyWLXYKLMvRS0cuGIoUxOxFWxpbK+cWZtRaKO/esxa8RPH/YsfQzIx8VZRo2GCysGao5WUOcrktGTE07Mcn6JUdqrZqGFJfG4qrm4wr1qWOLsrdIgzr6GgCqJg0IVlFeSTXRQZpoqCujj1oyz2arydzwEdza0DmH3Ux963bpQElxa0nMltceJ4rjlkzPJxWvBwBodMDmunyz7woSaaZ4965f6hjaycl7NniyThRFmZVxf+I1ga6tC0uJ3A0IVfFssVoJimmEImlSCfzq8jyQukgqA913AhZ4ZH6Hkm49oaZZ5A5swQMa0hkV73p1lj3xUTAO8lmPbzkw+MdMEV8qVy+f+IqXk/Y1tiyAEFo5QH1sboH5jxRJNh/gM/V+5yC6mO+C36RnlmtvQkRiBQD+diEWORnikQnCiTGIriVwTan8igbwN0VroieCBQglMRI9BQE+9JbHyxRTBziRZloOAwGnxRSM05huuNW+ClROdqohlsVYpapkYy4u0WkWLUCmPUl2RM0i03qpax7cjUbtR1JDJq65rhocfinE0wlGR0Tk6jAqO+BvTNn2qx7RRw70qanWtFSR7lZqhq0worroVTMxanFQrRtxuNPcqGNabnZVRHHJlipFnaVoAAiqy83NF2WSkxobji7JQ3QiKrRjgoibbKuZqpMlHpnl1lHEYFHe015rT2A+K2p8lRjyRp2T5iKLuGCrYsTVKqQ2rqNGlVXGYDjQGvuUseOjLORLiHDjqq6MalPOcd6YdhqroKiuQGsot9Ys44wIddAGnsN0Ur1Bc8MQ8MlsLBivECFhWrjhw5wr8Vm86FwX5LcE6ZspaIdK/BLjy4dmO5VkCccAchuTsWedhl34lcTi7NayxGJqQIJu4hQ3wnNJBBqrQTm+nyRy86MsxxHGnwU1KSKpQxS90WdhH0DP1fucgrKygwwm0HS/cUF18U/oX4RjeNX2ULK6YJfIJ1hA00RuirjbL27ZHMElD7OpBISOVG5R2MYLcUC1KdMDcmXPO5NDsdcK5KLHlQ7gd6ev8KJuI4oV+gUqIUSWeMRR3Xn7lY7NyIjvex7AXNDXUvGoDrwBxNKVbTemb+aw21NqxYM418GI+G9rGirCRmSSOIywO5bPGxvLLj9iU/IcVZ152z0Nv+3XhQqPMWSaG5BArqaN/dRcwf5Tp9zA17ob6fmLKOPXdIHuVfN7dzz/90MG5jGADtILveta/TpXuRH+e60jp77DiEFx5NuGNXVoOwEDvWfnxKwyRFmmV1aylfEn3Lmk7aMaL+LFiRNee9zseAJwUUrRDwYrtlU/NySNzNbSybPw4b4h0JwHvI8FQz208V/qhrBoAK07/AJKjQWiOCEfRnllnLtjsSYc41JJKKHFITaCupELLWFNEj4JkuTElM3HVIq38w3j5rVtgQOT5RgFKVqff1LPkmsb67LY/UuynsyQdFdlhqdKLXw3lhY0CgBAoMqAFFAjtaKAdwT0eJg2gPrtxpxAXMzZnklTWi2OuidDmic2iuNetKBrwUOCXXnEg40p3AHwTwiHQFZHH4JWKpj803Ludj1kZ7iURcciCkSgdTEauz4uNPcnWiSaRs7Ff6Fv6v3FBJsYehb+r9xQXTxL6I/hFEu2RWuw3pcOhFUUKhSy1cQt2KuplzAnE05ADZh1SDDCdiuAUYxiih2G8DJMxDio8adhNPOiMb1uaPiqS1trYMLCH6V+WB5o63fKqux4Mk3UUyLmi+ixaV0C5Xbc2IkeI8ZF1Ad4bRoPuqnLWtyNHJvOo2vqDBvbv7VWgLs+J4jw25dsonk5aDqiqlFJW4qCRUSw1C6gBuiFEuiSUAEggggAKXZ9ovhHm0LT6zTiCoiCTSapjTo6FY9twooo2jXdE0r2H8ymx6upQ0o5p7iCuYA0yWisrad7aNjVc3pD1h17/AB61zc3gtPlj/wBGmGdNVI3LYiIlV0CZa4B7TeadRj/4pdVzHFpkx4uRCIKpgPrwxTIiUyyQojo2thv9AzDpfucgmbCd6Bn6v3OQXWxL6F+EZ32FCICdD1BvocouFxLeRKiPCjxY9ASSABmTgO1UG020jZYXWgOikYDRo3up4arnlqWrFjmsV5dubk0cA0YfFbvH8GWVcnpFcp0be1tsYUMkQ/Su3jBnta9lVkLT2gjx/Wfdb0WYN7dT2lVKXTuXWxeJix9LfyypybEURhqMBKC0kRJYnTCo0E65fFJaiivJPgNwQAkN/ngjupIKAcgA6oXUQR3kAJKSlOKSgAFEUaJAAQRlEgAIIIIAlSE++C6rD1g5HrC2FmW4yK2nqv1b9O9YQo2uINQaEZUVGbx4Ze+/kshkcTpcOJmdN3FE9Z+xLY5TmP8AXGvSHzV612RXIyYnjlTNXJS2jY2APQM/V+5yNIsB3oGfq/c5BdHH/RfgofZXTs22E1z3mjWip/xxWDtja+LEq2HWGzePXPWdOzvT23Nolzmwhk3nO4uPqjsFfaWUcqvD8WPFTkrbIzluhbiTicScyTXHrRU/n/iIJQK6RWICOqTeR1QIcGCBckhySUALvJJCFUEAAIURhEUAEUQCBKKqAAUAggUAEUSNEgAII0SAAggggAIkaCADY8tIINCMQVtbJn+Vhh2owcNx4LEK12dnOTigE812B6/yn4dqz+Ti5w+6LMcqZ1zZ7/Tszzf+9yCXs+wcgzP837nIKvH/AFX4Jy7OM2jMmJFe84lxPyHuACjFLiA459qbWtKlSKWGg5yASXJgAI6oNRhAgBCqKqIFACqoE4JJKBQAdURKDUCgAkEEKoAMJJQQQAEEEEABBBAIAJGUESADQREoIANAGmSJBAHatkJwPlITsqh1eu+4H3oKq2I/0UL9f/Y9BVrEl0T5HMoh7025ax+wsyfzwPaf/wDNJ8wpnpwfaf8AQrCJmLxpTtTZK1g2EmenB9p/0JPmDM9OD7T/AKEAZYZfz+bkGrU+YUz04PtP+hGNgpnpwPaf9CAMq4pK1R2CmenB9p/0IjsHMdOD7T/oQIyyC0nmXH6UL2n/AEIeZcfpQvaf9CAM4iWk8y4/She0/wChDzLj9KF7T/oQMzYQWk8y4/She0/6Eh+x8cfmhe076ECM8US0HmlG6UL2nfSh5pRulC9p30oAz6Cv/NKN0oXe76UfmlG6ULvd9KAM+UZ3fzFX3mlG6UL2nfSh5pRulC73fSgZn0FcP2eitNLzKji76Uj7hib2d5+lAFUgrX7hib2d7vpQ+4Im9ne76UAVVUFa/cMTezvP0ofcMTezvP0oA6BsR/ooX6/+x6Ck7ISTmykJpIqL+RPTedyCYH//2Q=="/>
          <p:cNvSpPr>
            <a:spLocks noChangeAspect="1" noChangeArrowheads="1"/>
          </p:cNvSpPr>
          <p:nvPr/>
        </p:nvSpPr>
        <p:spPr bwMode="auto">
          <a:xfrm>
            <a:off x="0" y="-1092200"/>
            <a:ext cx="2009775" cy="2266950"/>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034" name="AutoShape 10" descr="data:image/jpeg;base64,/9j/4AAQSkZJRgABAQAAAQABAAD/2wCEAAkGBxQTEhUUExQVFRQXFxcXFxgXFxcXFxcYFxwXFxQYFxwYHCggHBolHBcVITEhJSkrLi4uFx8zODMsNygtLiwBCgoKDg0OGxAQGywkICQsLCwsLCwsLCwsLCwsLCwsLCwsLCwsLCwsLCwsLCwsLCwsLCwsLCwsLCwsLCwsLCwsLP/AABEIAO4A0wMBIgACEQEDEQH/xAAcAAAABwEBAAAAAAAAAAAAAAAAAQIDBAUGBwj/xABBEAABAgMFAwcJBwMFAQAAAAABAAIDBBEFEiExQQZRYRMiUnGBkbEHFiMykqHB0dIUFTNCgrLwcsLhNEOis/HT/8QAGQEAAgMBAAAAAAAAAAAAAAAAAAECAwQF/8QAKBEAAgICAgIBAwQDAAAAAAAAAAECEQMhEjEEQVEiYXEFExQyUpGh/9oADAMBAAIRAxEAPwDVtgndhvKbcFbNkHHwSItlHes6mgcGVBCAYdymulaZptzFPkQ4kUhIfCUghGyCXH+UUteyO/RDEMI3NV5Bsjefcn/ulig8kUTWORnWQwlGDuWgMgzcm3ybSorISeIouRRcnRXzpMUoAAPeU392BSUxODKWiK6rn7qHFEbMA1UlkRF42UYhoFivXSLNB70w6za5IWSIPHIqDDRNhq3fZiadZ50RzixcJIrRBGqkQ5NvWnDKuGngiEJyjLfTGtdoH2ZvRSTLs6I7kvknIxDf0aqpxl8lia+Bv7C06dyQbPaNFIJiDRAud0SlUh6In2FpTL5CmIpXsU90U9FNPcTpROPNCfEk2XJ0hNFOl4lBSLPc7kx2+JQVq6Eau6mogSuVwTD3KlRsuboTFhgjFVk1A3K1vJlwU1ohJWUjoR3IMjublQdit3MBTL5YKxNeypxfoiNnyPWJPuS32jVB8uFCmWNaC4kNaMSSaAAaknCii4oakywhxwQnuVC5pa3lHloJIgh0d28c2H7RxPWARxWcmvKvNk+jhwYY4hzj31A9yjwfompfJ29rkZirz5G8o9oOP4zW9UNn9wKcl/KXPtzfDf8A1Qx/aQpqD9icjv7YiK+KriLPKtMgYwoJO8X2/wBxVhI+VgV9LLuA1MN4P/FwHihwFyZ2B0QUSOVCzFhbUS83+DGaXasdzX+ycSOIqOKtieKjwHzJr5hMvmVFJSHCqccaIymyX9qCJ0wFEDEu4m4fAKXyPcsiMdMXCiLUuH3DmPOm00JxJLN6bdD4JrGJzZIEYFJNNyimGUl9RqpftkeZeSbhcGG/xKCjSFeTGO/xKCfElyLUTICS6YSnQME1yaikhtsMxkRjIhDSHwzuUvpFsUIwRRJlR6FG1pS0GxmbmbrS5xAa0EuJyAGJPcuH7bbWvnHljSWy4PNblfp+Z+87hp1rovlVnHQpItGBivbD0yxc73Np2rihCFsBslJKUURUwE0QKUQklABIBGhRMAMeQQQSCCCCDQgjIimRXRtkvKS5pbDnOc3IRQOcP6wPWHEY8CucFCqTVjPS0CZa9ocxwc1wq1zTUEaEFPBcS2C2wMnEEOKS6WcecMzDJ/Oz4gZ9a7nALHta9hD2uF5pBqCDkQVXdPYuN9DYCXcSroSi1PkKhmiACeMI7kOSduRaHTG7iS5idMEpp4duTTQmmIom40IFLN7opPKHUJ2RolyDaMHb4lBPSZ5g7fEoJkqLe6mXwwnRVJIKoVlzaI3JJfJcUvk0CFOiAy+HxTYCfLEkw0qHZy7y3v8ARyzd7oh7g0fFcjcV3XbzZV8/HgNviGxjIhvFt7EuZUAAjQDXRZ+Z8jzqcyaaTxhEe8PKp/kY4Pi3ssWGctpHJnBEAt3aPkvnYdS1sOKNLj6Hro8N8SsvaVhTED8WDEZxc0hvfSnvV0M0JdMhLHKPaKohEnXQymiFaVhI0SBcmAEKoIkAHVb7yU7VOl47Zd7vQxTdAOTIjvVcNwJoCOIKwCUx1CCEpK1Q06PVZNdEKVWR8mW1f22AWRSPtEKgccr7T6r6b8wePWtmRwVFErEAHejNUoVQTpCsbSU6k0ToLGyo8dilXUlzE1oTHJNvMHb4lBSZUc0dvigpWFEwBHdRvFEjlFWiboNzURYjDwckZaUxDZaFDnp2HCaS91Kaao7SmixvE5fNYG2i51S4nq8Vi8jy+D4x7NWHx+e30aKx7UMxHeQKNaKNHWcyr92CxmwRoyI49LtwC1jJprsiCsHK22+zbxpJLoccUzGYDgRge1OtcE3HjhoqTRJgkZO3dh5OPUmEGOP5ofMPWaYE9YXNbf8AJ7EhVMF/KDc7B3eMPBdfmbYhg4mijRojYgq0KcPKyY3pjl4sJ/2R52mpV8M3XtLTuPw3pgrtFu2SyICHsBXObX2Yewkw+cK5aj5rqYfLjPT0zBm8OUNx2jOok86Aa0TTgthkoJBBABAjVeTW1DAtCAa4PdyLuIic0f8AK4exekGjBeX9kZcvnZVrRUmPC9z2lx7ACexeowxUz7Jw6GiionWtrkQabkRglRTQxkhFdTpglDkSnaFQwWpLmqRyBSDD4o5BxHZYc0dvignIDDdCCakOgo1QCRjQE48FEsa0DGvhwALadta/JSo0cFkSmjD4FZvZ914xB/T/AHLHLLJZUrLVBOFmniuZ0gO1MumhkHqNyCajQ1sXWzO79EK2Jglzca561Watk1bTX4K7mReNdBh2qltfLuXBzSUszcejsYYtYlyI+x0dxivhdJpd2ty7KFaKwIcZzTyvJtIFaNaWkGpwrU1w1VPsJArGe/RoA7SVuHMBTdWSUnQzABDSSclnp6ZdFJDa3Qadau7WjXYZG/AKvkIY3KuXwXQ/yMxacjGa9hYG0rzi5l+h0oD/ADFTpsPguYeab1LwaKaVOHfitfyIOOqr41mguqe5TctVQov6rsqJyWvNrwWWnoRBHA/NbmeAAWOtaLilCT6LKtGatmymvxAHGgodVjLQkSw7x/M10qTZeO9QbWkhkRgardg8lwdPo52bCpfk5qlAVV1aFm40GCiy0gbzS8G7UXqHG7rTwXTWSLVmCWOSdHRPI/sqXOM5EFGi82DxccHvHACrQeLty6u2TGtTuxKyNhbawbjGMLWXQ1ohlt0AAUAbTDJbWXmWvFQ4HtxWeOXkxuFECNALXAjA6EVUmFaDxnzhroVIj0piq+PaDGg1qabh805SXsSi/Raw5+Gc6g8R8k+yKzQ171Uy5ZFFWkHq0SHQ4gJAPy0RSvsfJ0XMWK0ZkKEbQZXHLeozWdJp7EUSBDzqdOyuCi+K7HbfRdQIrC0EEU60Sr5aXAaKHfrxRKxddiskxILaAUzNPcVnbZFyIA3m83TrP+E5LbRXroeA3nZ6VoRjuVXtXEJq8GjQy6SK1rXguI5pvR0Yx+S4sSbq1151TXCpr1+KFp2syHUYk0wwOZyr3rHQOWeQYQvADMOocKY0JqVeNuNhAPbee5vPLzUjOgFT1ZKx+VKMOJH9iLnbDZWmKgWg0EOHBSYcS80UTDoeBOqwx0za+hWxbrvKA51B+HwWvY/BYexH3ItK+th8vBbOHgM9CtK2VtaKe149YlNG+KckIlTRU09Ow2RHco6mJKbkrSY6KwwzUVoepKm9l9ao2zSmoz6JV7BQpp6beihIqrUfgVjrRrWi1c4VmbRCjB7NS0huTbhUKPONLjwUuSOACejwcypp1IxZFZm56Vrpkqt8Kmea0cdhVPGhc7vWzDP0UsrHYYjBaDZ7aV7aNe43fyurQt/xiqWOzuUGZNDh2fzrqtVKaKJo686ditAxiUIwrUghRHTReCC4jXXFQdirQfMwgxwqYTbpJOleZmd1R2KzdChNeSXB7hhdbkOs4ccFzZ5pQm4yXRcvHUopxZHk7WfCdebUEbsiN1CtTLW+IgN1tHClak0x1WZiRMMGt7lWOtBwFYdM9OFf8p/yJNVEI+LT2dKhWm1zDiGu3Vr/ADuVHa04WwXmuNRj21+SxEfl4ovMJpWhuuu6UOFVCix4w5rnuO8OJOtdeKf7kpR4tosXjxT5I7ZJQiWNINUFhdn5+IZeHWI8mhGe5xHwQW+KdIySx7Evu0xRGM676rSOJI8KKSGktFAPcibLEZmvUuByNTjT0IhWjhd9Q7q1B0pVPFrTS8CD1qK+WGOAx4JLC+GM7zdzvgdENX0SUmuyVID0lK4DHcnnjMdarIdohrwbt0EUOIIrw1Vg6JexHA96TTT2aINNaIkVt14cNCFtGND4Y3EaVHgshGbgrayJ13J3R6ww7NFfCQmvgenNnoDx6gJGpxPeUxJ2IyGcAp0TlSPXp1BRnTMUGhDTxyKsZJRfyWLXYKLMvRS0cuGIoUxOxFWxpbK+cWZtRaKO/esxa8RPH/YsfQzIx8VZRo2GCysGao5WUOcrktGTE07Mcn6JUdqrZqGFJfG4qrm4wr1qWOLsrdIgzr6GgCqJg0IVlFeSTXRQZpoqCujj1oyz2arydzwEdza0DmH3Ux963bpQElxa0nMltceJ4rjlkzPJxWvBwBodMDmunyz7woSaaZ4965f6hjaycl7NniyThRFmZVxf+I1ga6tC0uJ3A0IVfFssVoJimmEImlSCfzq8jyQukgqA913AhZ4ZH6Hkm49oaZZ5A5swQMa0hkV73p1lj3xUTAO8lmPbzkw+MdMEV8qVy+f+IqXk/Y1tiyAEFo5QH1sboH5jxRJNh/gM/V+5yC6mO+C36RnlmtvQkRiBQD+diEWORnikQnCiTGIriVwTan8igbwN0VroieCBQglMRI9BQE+9JbHyxRTBziRZloOAwGnxRSM05huuNW+ClROdqohlsVYpapkYy4u0WkWLUCmPUl2RM0i03qpax7cjUbtR1JDJq65rhocfinE0wlGR0Tk6jAqO+BvTNn2qx7RRw70qanWtFSR7lZqhq0worroVTMxanFQrRtxuNPcqGNabnZVRHHJlipFnaVoAAiqy83NF2WSkxobji7JQ3QiKrRjgoibbKuZqpMlHpnl1lHEYFHe015rT2A+K2p8lRjyRp2T5iKLuGCrYsTVKqQ2rqNGlVXGYDjQGvuUseOjLORLiHDjqq6MalPOcd6YdhqroKiuQGsot9Ys44wIddAGnsN0Ur1Bc8MQ8MlsLBivECFhWrjhw5wr8Vm86FwX5LcE6ZspaIdK/BLjy4dmO5VkCccAchuTsWedhl34lcTi7NayxGJqQIJu4hQ3wnNJBBqrQTm+nyRy86MsxxHGnwU1KSKpQxS90WdhH0DP1fucgrKygwwm0HS/cUF18U/oX4RjeNX2ULK6YJfIJ1hA00RuirjbL27ZHMElD7OpBISOVG5R2MYLcUC1KdMDcmXPO5NDsdcK5KLHlQ7gd6ev8KJuI4oV+gUqIUSWeMRR3Xn7lY7NyIjvex7AXNDXUvGoDrwBxNKVbTemb+aw21NqxYM418GI+G9rGirCRmSSOIywO5bPGxvLLj9iU/IcVZ152z0Nv+3XhQqPMWSaG5BArqaN/dRcwf5Tp9zA17ob6fmLKOPXdIHuVfN7dzz/90MG5jGADtILveta/TpXuRH+e60jp77DiEFx5NuGNXVoOwEDvWfnxKwyRFmmV1aylfEn3Lmk7aMaL+LFiRNee9zseAJwUUrRDwYrtlU/NySNzNbSybPw4b4h0JwHvI8FQz208V/qhrBoAK07/AJKjQWiOCEfRnllnLtjsSYc41JJKKHFITaCupELLWFNEj4JkuTElM3HVIq38w3j5rVtgQOT5RgFKVqff1LPkmsb67LY/UuynsyQdFdlhqdKLXw3lhY0CgBAoMqAFFAjtaKAdwT0eJg2gPrtxpxAXMzZnklTWi2OuidDmic2iuNetKBrwUOCXXnEg40p3AHwTwiHQFZHH4JWKpj803Ludj1kZ7iURcciCkSgdTEauz4uNPcnWiSaRs7Ff6Fv6v3FBJsYehb+r9xQXTxL6I/hFEu2RWuw3pcOhFUUKhSy1cQt2KuplzAnE05ADZh1SDDCdiuAUYxiih2G8DJMxDio8adhNPOiMb1uaPiqS1trYMLCH6V+WB5o63fKqux4Mk3UUyLmi+ixaV0C5Xbc2IkeI8ZF1Ad4bRoPuqnLWtyNHJvOo2vqDBvbv7VWgLs+J4jw25dsonk5aDqiqlFJW4qCRUSw1C6gBuiFEuiSUAEggggAKXZ9ovhHm0LT6zTiCoiCTSapjTo6FY9twooo2jXdE0r2H8ymx6upQ0o5p7iCuYA0yWisrad7aNjVc3pD1h17/AB61zc3gtPlj/wBGmGdNVI3LYiIlV0CZa4B7TeadRj/4pdVzHFpkx4uRCIKpgPrwxTIiUyyQojo2thv9AzDpfucgmbCd6Bn6v3OQXWxL6F+EZ32FCICdD1BvocouFxLeRKiPCjxY9ASSABmTgO1UG020jZYXWgOikYDRo3up4arnlqWrFjmsV5dubk0cA0YfFbvH8GWVcnpFcp0be1tsYUMkQ/Su3jBnta9lVkLT2gjx/Wfdb0WYN7dT2lVKXTuXWxeJix9LfyypybEURhqMBKC0kRJYnTCo0E65fFJaiivJPgNwQAkN/ngjupIKAcgA6oXUQR3kAJKSlOKSgAFEUaJAAQRlEgAIIIIAlSE++C6rD1g5HrC2FmW4yK2nqv1b9O9YQo2uINQaEZUVGbx4Ze+/kshkcTpcOJmdN3FE9Z+xLY5TmP8AXGvSHzV612RXIyYnjlTNXJS2jY2APQM/V+5yNIsB3oGfq/c5BdHH/RfgofZXTs22E1z3mjWip/xxWDtja+LEq2HWGzePXPWdOzvT23Nolzmwhk3nO4uPqjsFfaWUcqvD8WPFTkrbIzluhbiTicScyTXHrRU/n/iIJQK6RWICOqTeR1QIcGCBckhySUALvJJCFUEAAIURhEUAEUQCBKKqAAUAggUAEUSNEgAII0SAAggggAIkaCADY8tIINCMQVtbJn+Vhh2owcNx4LEK12dnOTigE812B6/yn4dqz+Ti5w+6LMcqZ1zZ7/Tszzf+9yCXs+wcgzP837nIKvH/AFX4Jy7OM2jMmJFe84lxPyHuACjFLiA459qbWtKlSKWGg5yASXJgAI6oNRhAgBCqKqIFACqoE4JJKBQAdURKDUCgAkEEKoAMJJQQQAEEEEABBBAIAJGUESADQREoIANAGmSJBAHatkJwPlITsqh1eu+4H3oKq2I/0UL9f/Y9BVrEl0T5HMoh7025ax+wsyfzwPaf/wDNJ8wpnpwfaf8AQrCJmLxpTtTZK1g2EmenB9p/0JPmDM9OD7T/AKEAZYZfz+bkGrU+YUz04PtP+hGNgpnpwPaf9CAMq4pK1R2CmenB9p/0IjsHMdOD7T/oQIyyC0nmXH6UL2n/AEIeZcfpQvaf9CAM4iWk8y4/She0/wChDzLj9KF7T/oQMzYQWk8y4/She0/6Eh+x8cfmhe076ECM8US0HmlG6UL2nfSh5pRulC9p30oAz6Cv/NKN0oXe76UfmlG6ULvd9KAM+UZ3fzFX3mlG6UL2nfSh5pRulC73fSgZn0FcP2eitNLzKji76Uj7hib2d5+lAFUgrX7hib2d7vpQ+4Im9ne76UAVVUFa/cMTezvP0ofcMTezvP0oA6BsR/ooX6/+x6Ck7ISTmykJpIqL+RPTedyCYH//2Q=="/>
          <p:cNvSpPr>
            <a:spLocks noChangeAspect="1" noChangeArrowheads="1"/>
          </p:cNvSpPr>
          <p:nvPr/>
        </p:nvSpPr>
        <p:spPr bwMode="auto">
          <a:xfrm>
            <a:off x="0" y="-1092200"/>
            <a:ext cx="2009775" cy="2266950"/>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036" name="AutoShape 12" descr="data:image/jpeg;base64,/9j/4AAQSkZJRgABAQAAAQABAAD/2wCEAAkGBxQTEhUUExQVFRQXFxcXFxgXFxcXFxcYFxwXFxQYFxwYHCggHBolHBcVITEhJSkrLi4uFx8zODMsNygtLiwBCgoKDg0OGxAQGywkICQsLCwsLCwsLCwsLCwsLCwsLCwsLCwsLCwsLCwsLCwsLCwsLCwsLCwsLCwsLCwsLCwsLP/AABEIAO4A0wMBIgACEQEDEQH/xAAcAAAABwEBAAAAAAAAAAAAAAAAAQIDBAUGBwj/xABBEAABAgMFAwcJBwMFAQAAAAABAAIDBBEFEiExQQZRYRMiUnGBkbEHFiMykqHB0dIUFTNCgrLwcsLhNEOis/HT/8QAGQEAAgMBAAAAAAAAAAAAAAAAAAECAwQF/8QAKBEAAgICAgIBAwQDAAAAAAAAAAECEQMhEjEEQVEiYXEFExQyUpGh/9oADAMBAAIRAxEAPwDVtgndhvKbcFbNkHHwSItlHes6mgcGVBCAYdymulaZptzFPkQ4kUhIfCUghGyCXH+UUteyO/RDEMI3NV5Bsjefcn/ulig8kUTWORnWQwlGDuWgMgzcm3ybSorISeIouRRcnRXzpMUoAAPeU392BSUxODKWiK6rn7qHFEbMA1UlkRF42UYhoFivXSLNB70w6za5IWSIPHIqDDRNhq3fZiadZ50RzixcJIrRBGqkQ5NvWnDKuGngiEJyjLfTGtdoH2ZvRSTLs6I7kvknIxDf0aqpxl8lia+Bv7C06dyQbPaNFIJiDRAud0SlUh6In2FpTL5CmIpXsU90U9FNPcTpROPNCfEk2XJ0hNFOl4lBSLPc7kx2+JQVq6Eau6mogSuVwTD3KlRsuboTFhgjFVk1A3K1vJlwU1ohJWUjoR3IMjublQdit3MBTL5YKxNeypxfoiNnyPWJPuS32jVB8uFCmWNaC4kNaMSSaAAaknCii4oakywhxwQnuVC5pa3lHloJIgh0d28c2H7RxPWARxWcmvKvNk+jhwYY4hzj31A9yjwfompfJ29rkZirz5G8o9oOP4zW9UNn9wKcl/KXPtzfDf8A1Qx/aQpqD9icjv7YiK+KriLPKtMgYwoJO8X2/wBxVhI+VgV9LLuA1MN4P/FwHihwFyZ2B0QUSOVCzFhbUS83+DGaXasdzX+ycSOIqOKtieKjwHzJr5hMvmVFJSHCqccaIymyX9qCJ0wFEDEu4m4fAKXyPcsiMdMXCiLUuH3DmPOm00JxJLN6bdD4JrGJzZIEYFJNNyimGUl9RqpftkeZeSbhcGG/xKCjSFeTGO/xKCfElyLUTICS6YSnQME1yaikhtsMxkRjIhDSHwzuUvpFsUIwRRJlR6FG1pS0GxmbmbrS5xAa0EuJyAGJPcuH7bbWvnHljSWy4PNblfp+Z+87hp1rovlVnHQpItGBivbD0yxc73Np2rihCFsBslJKUURUwE0QKUQklABIBGhRMAMeQQQSCCCCDQgjIimRXRtkvKS5pbDnOc3IRQOcP6wPWHEY8CucFCqTVjPS0CZa9ocxwc1wq1zTUEaEFPBcS2C2wMnEEOKS6WcecMzDJ/Oz4gZ9a7nALHta9hD2uF5pBqCDkQVXdPYuN9DYCXcSroSi1PkKhmiACeMI7kOSduRaHTG7iS5idMEpp4duTTQmmIom40IFLN7opPKHUJ2RolyDaMHb4lBPSZ5g7fEoJkqLe6mXwwnRVJIKoVlzaI3JJfJcUvk0CFOiAy+HxTYCfLEkw0qHZy7y3v8ARyzd7oh7g0fFcjcV3XbzZV8/HgNviGxjIhvFt7EuZUAAjQDXRZ+Z8jzqcyaaTxhEe8PKp/kY4Pi3ssWGctpHJnBEAt3aPkvnYdS1sOKNLj6Hro8N8SsvaVhTED8WDEZxc0hvfSnvV0M0JdMhLHKPaKohEnXQymiFaVhI0SBcmAEKoIkAHVb7yU7VOl47Zd7vQxTdAOTIjvVcNwJoCOIKwCUx1CCEpK1Q06PVZNdEKVWR8mW1f22AWRSPtEKgccr7T6r6b8wePWtmRwVFErEAHejNUoVQTpCsbSU6k0ToLGyo8dilXUlzE1oTHJNvMHb4lBSZUc0dvigpWFEwBHdRvFEjlFWiboNzURYjDwckZaUxDZaFDnp2HCaS91Kaao7SmixvE5fNYG2i51S4nq8Vi8jy+D4x7NWHx+e30aKx7UMxHeQKNaKNHWcyr92CxmwRoyI49LtwC1jJprsiCsHK22+zbxpJLoccUzGYDgRge1OtcE3HjhoqTRJgkZO3dh5OPUmEGOP5ofMPWaYE9YXNbf8AJ7EhVMF/KDc7B3eMPBdfmbYhg4mijRojYgq0KcPKyY3pjl4sJ/2R52mpV8M3XtLTuPw3pgrtFu2SyICHsBXObX2Yewkw+cK5aj5rqYfLjPT0zBm8OUNx2jOok86Aa0TTgthkoJBBABAjVeTW1DAtCAa4PdyLuIic0f8AK4exekGjBeX9kZcvnZVrRUmPC9z2lx7ACexeowxUz7Jw6GiionWtrkQabkRglRTQxkhFdTpglDkSnaFQwWpLmqRyBSDD4o5BxHZYc0dvignIDDdCCakOgo1QCRjQE48FEsa0DGvhwALadta/JSo0cFkSmjD4FZvZ914xB/T/AHLHLLJZUrLVBOFmniuZ0gO1MumhkHqNyCajQ1sXWzO79EK2Jglzca561Watk1bTX4K7mReNdBh2qltfLuXBzSUszcejsYYtYlyI+x0dxivhdJpd2ty7KFaKwIcZzTyvJtIFaNaWkGpwrU1w1VPsJArGe/RoA7SVuHMBTdWSUnQzABDSSclnp6ZdFJDa3Qadau7WjXYZG/AKvkIY3KuXwXQ/yMxacjGa9hYG0rzi5l+h0oD/ADFTpsPguYeab1LwaKaVOHfitfyIOOqr41mguqe5TctVQov6rsqJyWvNrwWWnoRBHA/NbmeAAWOtaLilCT6LKtGatmymvxAHGgodVjLQkSw7x/M10qTZeO9QbWkhkRgardg8lwdPo52bCpfk5qlAVV1aFm40GCiy0gbzS8G7UXqHG7rTwXTWSLVmCWOSdHRPI/sqXOM5EFGi82DxccHvHACrQeLty6u2TGtTuxKyNhbawbjGMLWXQ1ohlt0AAUAbTDJbWXmWvFQ4HtxWeOXkxuFECNALXAjA6EVUmFaDxnzhroVIj0piq+PaDGg1qabh805SXsSi/Raw5+Gc6g8R8k+yKzQ171Uy5ZFFWkHq0SHQ4gJAPy0RSvsfJ0XMWK0ZkKEbQZXHLeozWdJp7EUSBDzqdOyuCi+K7HbfRdQIrC0EEU60Sr5aXAaKHfrxRKxddiskxILaAUzNPcVnbZFyIA3m83TrP+E5LbRXroeA3nZ6VoRjuVXtXEJq8GjQy6SK1rXguI5pvR0Yx+S4sSbq1151TXCpr1+KFp2syHUYk0wwOZyr3rHQOWeQYQvADMOocKY0JqVeNuNhAPbee5vPLzUjOgFT1ZKx+VKMOJH9iLnbDZWmKgWg0EOHBSYcS80UTDoeBOqwx0za+hWxbrvKA51B+HwWvY/BYexH3ItK+th8vBbOHgM9CtK2VtaKe149YlNG+KckIlTRU09Ow2RHco6mJKbkrSY6KwwzUVoepKm9l9ao2zSmoz6JV7BQpp6beihIqrUfgVjrRrWi1c4VmbRCjB7NS0huTbhUKPONLjwUuSOACejwcypp1IxZFZm56Vrpkqt8Kmea0cdhVPGhc7vWzDP0UsrHYYjBaDZ7aV7aNe43fyurQt/xiqWOzuUGZNDh2fzrqtVKaKJo686ditAxiUIwrUghRHTReCC4jXXFQdirQfMwgxwqYTbpJOleZmd1R2KzdChNeSXB7hhdbkOs4ccFzZ5pQm4yXRcvHUopxZHk7WfCdebUEbsiN1CtTLW+IgN1tHClak0x1WZiRMMGt7lWOtBwFYdM9OFf8p/yJNVEI+LT2dKhWm1zDiGu3Vr/ADuVHa04WwXmuNRj21+SxEfl4ovMJpWhuuu6UOFVCix4w5rnuO8OJOtdeKf7kpR4tosXjxT5I7ZJQiWNINUFhdn5+IZeHWI8mhGe5xHwQW+KdIySx7Evu0xRGM676rSOJI8KKSGktFAPcibLEZmvUuByNTjT0IhWjhd9Q7q1B0pVPFrTS8CD1qK+WGOAx4JLC+GM7zdzvgdENX0SUmuyVID0lK4DHcnnjMdarIdohrwbt0EUOIIrw1Vg6JexHA96TTT2aINNaIkVt14cNCFtGND4Y3EaVHgshGbgrayJ13J3R6ww7NFfCQmvgenNnoDx6gJGpxPeUxJ2IyGcAp0TlSPXp1BRnTMUGhDTxyKsZJRfyWLXYKLMvRS0cuGIoUxOxFWxpbK+cWZtRaKO/esxa8RPH/YsfQzIx8VZRo2GCysGao5WUOcrktGTE07Mcn6JUdqrZqGFJfG4qrm4wr1qWOLsrdIgzr6GgCqJg0IVlFeSTXRQZpoqCujj1oyz2arydzwEdza0DmH3Ux963bpQElxa0nMltceJ4rjlkzPJxWvBwBodMDmunyz7woSaaZ4965f6hjaycl7NniyThRFmZVxf+I1ga6tC0uJ3A0IVfFssVoJimmEImlSCfzq8jyQukgqA913AhZ4ZH6Hkm49oaZZ5A5swQMa0hkV73p1lj3xUTAO8lmPbzkw+MdMEV8qVy+f+IqXk/Y1tiyAEFo5QH1sboH5jxRJNh/gM/V+5yC6mO+C36RnlmtvQkRiBQD+diEWORnikQnCiTGIriVwTan8igbwN0VroieCBQglMRI9BQE+9JbHyxRTBziRZloOAwGnxRSM05huuNW+ClROdqohlsVYpapkYy4u0WkWLUCmPUl2RM0i03qpax7cjUbtR1JDJq65rhocfinE0wlGR0Tk6jAqO+BvTNn2qx7RRw70qanWtFSR7lZqhq0worroVTMxanFQrRtxuNPcqGNabnZVRHHJlipFnaVoAAiqy83NF2WSkxobji7JQ3QiKrRjgoibbKuZqpMlHpnl1lHEYFHe015rT2A+K2p8lRjyRp2T5iKLuGCrYsTVKqQ2rqNGlVXGYDjQGvuUseOjLORLiHDjqq6MalPOcd6YdhqroKiuQGsot9Ys44wIddAGnsN0Ur1Bc8MQ8MlsLBivECFhWrjhw5wr8Vm86FwX5LcE6ZspaIdK/BLjy4dmO5VkCccAchuTsWedhl34lcTi7NayxGJqQIJu4hQ3wnNJBBqrQTm+nyRy86MsxxHGnwU1KSKpQxS90WdhH0DP1fucgrKygwwm0HS/cUF18U/oX4RjeNX2ULK6YJfIJ1hA00RuirjbL27ZHMElD7OpBISOVG5R2MYLcUC1KdMDcmXPO5NDsdcK5KLHlQ7gd6ev8KJuI4oV+gUqIUSWeMRR3Xn7lY7NyIjvex7AXNDXUvGoDrwBxNKVbTemb+aw21NqxYM418GI+G9rGirCRmSSOIywO5bPGxvLLj9iU/IcVZ152z0Nv+3XhQqPMWSaG5BArqaN/dRcwf5Tp9zA17ob6fmLKOPXdIHuVfN7dzz/90MG5jGADtILveta/TpXuRH+e60jp77DiEFx5NuGNXVoOwEDvWfnxKwyRFmmV1aylfEn3Lmk7aMaL+LFiRNee9zseAJwUUrRDwYrtlU/NySNzNbSybPw4b4h0JwHvI8FQz208V/qhrBoAK07/AJKjQWiOCEfRnllnLtjsSYc41JJKKHFITaCupELLWFNEj4JkuTElM3HVIq38w3j5rVtgQOT5RgFKVqff1LPkmsb67LY/UuynsyQdFdlhqdKLXw3lhY0CgBAoMqAFFAjtaKAdwT0eJg2gPrtxpxAXMzZnklTWi2OuidDmic2iuNetKBrwUOCXXnEg40p3AHwTwiHQFZHH4JWKpj803Ludj1kZ7iURcciCkSgdTEauz4uNPcnWiSaRs7Ff6Fv6v3FBJsYehb+r9xQXTxL6I/hFEu2RWuw3pcOhFUUKhSy1cQt2KuplzAnE05ADZh1SDDCdiuAUYxiih2G8DJMxDio8adhNPOiMb1uaPiqS1trYMLCH6V+WB5o63fKqux4Mk3UUyLmi+ixaV0C5Xbc2IkeI8ZF1Ad4bRoPuqnLWtyNHJvOo2vqDBvbv7VWgLs+J4jw25dsonk5aDqiqlFJW4qCRUSw1C6gBuiFEuiSUAEggggAKXZ9ovhHm0LT6zTiCoiCTSapjTo6FY9twooo2jXdE0r2H8ymx6upQ0o5p7iCuYA0yWisrad7aNjVc3pD1h17/AB61zc3gtPlj/wBGmGdNVI3LYiIlV0CZa4B7TeadRj/4pdVzHFpkx4uRCIKpgPrwxTIiUyyQojo2thv9AzDpfucgmbCd6Bn6v3OQXWxL6F+EZ32FCICdD1BvocouFxLeRKiPCjxY9ASSABmTgO1UG020jZYXWgOikYDRo3up4arnlqWrFjmsV5dubk0cA0YfFbvH8GWVcnpFcp0be1tsYUMkQ/Su3jBnta9lVkLT2gjx/Wfdb0WYN7dT2lVKXTuXWxeJix9LfyypybEURhqMBKC0kRJYnTCo0E65fFJaiivJPgNwQAkN/ngjupIKAcgA6oXUQR3kAJKSlOKSgAFEUaJAAQRlEgAIIIIAlSE++C6rD1g5HrC2FmW4yK2nqv1b9O9YQo2uINQaEZUVGbx4Ze+/kshkcTpcOJmdN3FE9Z+xLY5TmP8AXGvSHzV612RXIyYnjlTNXJS2jY2APQM/V+5yNIsB3oGfq/c5BdHH/RfgofZXTs22E1z3mjWip/xxWDtja+LEq2HWGzePXPWdOzvT23Nolzmwhk3nO4uPqjsFfaWUcqvD8WPFTkrbIzluhbiTicScyTXHrRU/n/iIJQK6RWICOqTeR1QIcGCBckhySUALvJJCFUEAAIURhEUAEUQCBKKqAAUAggUAEUSNEgAII0SAAggggAIkaCADY8tIINCMQVtbJn+Vhh2owcNx4LEK12dnOTigE812B6/yn4dqz+Ti5w+6LMcqZ1zZ7/Tszzf+9yCXs+wcgzP837nIKvH/AFX4Jy7OM2jMmJFe84lxPyHuACjFLiA459qbWtKlSKWGg5yASXJgAI6oNRhAgBCqKqIFACqoE4JJKBQAdURKDUCgAkEEKoAMJJQQQAEEEEABBBAIAJGUESADQREoIANAGmSJBAHatkJwPlITsqh1eu+4H3oKq2I/0UL9f/Y9BVrEl0T5HMoh7025ax+wsyfzwPaf/wDNJ8wpnpwfaf8AQrCJmLxpTtTZK1g2EmenB9p/0JPmDM9OD7T/AKEAZYZfz+bkGrU+YUz04PtP+hGNgpnpwPaf9CAMq4pK1R2CmenB9p/0IjsHMdOD7T/oQIyyC0nmXH6UL2n/AEIeZcfpQvaf9CAM4iWk8y4/She0/wChDzLj9KF7T/oQMzYQWk8y4/She0/6Eh+x8cfmhe076ECM8US0HmlG6UL2nfSh5pRulC9p30oAz6Cv/NKN0oXe76UfmlG6ULvd9KAM+UZ3fzFX3mlG6UL2nfSh5pRulC73fSgZn0FcP2eitNLzKji76Uj7hib2d5+lAFUgrX7hib2d7vpQ+4Im9ne76UAVVUFa/cMTezvP0ofcMTezvP0oA6BsR/ooX6/+x6Ck7ISTmykJpIqL+RPTedyCYH//2Q=="/>
          <p:cNvSpPr>
            <a:spLocks noChangeAspect="1" noChangeArrowheads="1"/>
          </p:cNvSpPr>
          <p:nvPr/>
        </p:nvSpPr>
        <p:spPr bwMode="auto">
          <a:xfrm>
            <a:off x="0" y="-1092200"/>
            <a:ext cx="2009775" cy="2266950"/>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038" name="AutoShape 14" descr="data:image/jpeg;base64,/9j/4AAQSkZJRgABAQAAAQABAAD/2wCEAAkGBxQTEhUUExQVFRQXFxcXFxgXFxcXFxcYFxwXFxQYFxwYHCggHBolHBcVITEhJSkrLi4uFx8zODMsNygtLiwBCgoKDg0OGxAQGywkICQsLCwsLCwsLCwsLCwsLCwsLCwsLCwsLCwsLCwsLCwsLCwsLCwsLCwsLCwsLCwsLCwsLP/AABEIAO4A0wMBIgACEQEDEQH/xAAcAAAABwEBAAAAAAAAAAAAAAAAAQIDBAUGBwj/xABBEAABAgMFAwcJBwMFAQAAAAABAAIDBBEFEiExQQZRYRMiUnGBkbEHFiMykqHB0dIUFTNCgrLwcsLhNEOis/HT/8QAGQEAAgMBAAAAAAAAAAAAAAAAAAECAwQF/8QAKBEAAgICAgIBAwQDAAAAAAAAAAECEQMhEjEEQVEiYXEFExQyUpGh/9oADAMBAAIRAxEAPwDVtgndhvKbcFbNkHHwSItlHes6mgcGVBCAYdymulaZptzFPkQ4kUhIfCUghGyCXH+UUteyO/RDEMI3NV5Bsjefcn/ulig8kUTWORnWQwlGDuWgMgzcm3ybSorISeIouRRcnRXzpMUoAAPeU392BSUxODKWiK6rn7qHFEbMA1UlkRF42UYhoFivXSLNB70w6za5IWSIPHIqDDRNhq3fZiadZ50RzixcJIrRBGqkQ5NvWnDKuGngiEJyjLfTGtdoH2ZvRSTLs6I7kvknIxDf0aqpxl8lia+Bv7C06dyQbPaNFIJiDRAud0SlUh6In2FpTL5CmIpXsU90U9FNPcTpROPNCfEk2XJ0hNFOl4lBSLPc7kx2+JQVq6Eau6mogSuVwTD3KlRsuboTFhgjFVk1A3K1vJlwU1ohJWUjoR3IMjublQdit3MBTL5YKxNeypxfoiNnyPWJPuS32jVB8uFCmWNaC4kNaMSSaAAaknCii4oakywhxwQnuVC5pa3lHloJIgh0d28c2H7RxPWARxWcmvKvNk+jhwYY4hzj31A9yjwfompfJ29rkZirz5G8o9oOP4zW9UNn9wKcl/KXPtzfDf8A1Qx/aQpqD9icjv7YiK+KriLPKtMgYwoJO8X2/wBxVhI+VgV9LLuA1MN4P/FwHihwFyZ2B0QUSOVCzFhbUS83+DGaXasdzX+ycSOIqOKtieKjwHzJr5hMvmVFJSHCqccaIymyX9qCJ0wFEDEu4m4fAKXyPcsiMdMXCiLUuH3DmPOm00JxJLN6bdD4JrGJzZIEYFJNNyimGUl9RqpftkeZeSbhcGG/xKCjSFeTGO/xKCfElyLUTICS6YSnQME1yaikhtsMxkRjIhDSHwzuUvpFsUIwRRJlR6FG1pS0GxmbmbrS5xAa0EuJyAGJPcuH7bbWvnHljSWy4PNblfp+Z+87hp1rovlVnHQpItGBivbD0yxc73Np2rihCFsBslJKUURUwE0QKUQklABIBGhRMAMeQQQSCCCCDQgjIimRXRtkvKS5pbDnOc3IRQOcP6wPWHEY8CucFCqTVjPS0CZa9ocxwc1wq1zTUEaEFPBcS2C2wMnEEOKS6WcecMzDJ/Oz4gZ9a7nALHta9hD2uF5pBqCDkQVXdPYuN9DYCXcSroSi1PkKhmiACeMI7kOSduRaHTG7iS5idMEpp4duTTQmmIom40IFLN7opPKHUJ2RolyDaMHb4lBPSZ5g7fEoJkqLe6mXwwnRVJIKoVlzaI3JJfJcUvk0CFOiAy+HxTYCfLEkw0qHZy7y3v8ARyzd7oh7g0fFcjcV3XbzZV8/HgNviGxjIhvFt7EuZUAAjQDXRZ+Z8jzqcyaaTxhEe8PKp/kY4Pi3ssWGctpHJnBEAt3aPkvnYdS1sOKNLj6Hro8N8SsvaVhTED8WDEZxc0hvfSnvV0M0JdMhLHKPaKohEnXQymiFaVhI0SBcmAEKoIkAHVb7yU7VOl47Zd7vQxTdAOTIjvVcNwJoCOIKwCUx1CCEpK1Q06PVZNdEKVWR8mW1f22AWRSPtEKgccr7T6r6b8wePWtmRwVFErEAHejNUoVQTpCsbSU6k0ToLGyo8dilXUlzE1oTHJNvMHb4lBSZUc0dvigpWFEwBHdRvFEjlFWiboNzURYjDwckZaUxDZaFDnp2HCaS91Kaao7SmixvE5fNYG2i51S4nq8Vi8jy+D4x7NWHx+e30aKx7UMxHeQKNaKNHWcyr92CxmwRoyI49LtwC1jJprsiCsHK22+zbxpJLoccUzGYDgRge1OtcE3HjhoqTRJgkZO3dh5OPUmEGOP5ofMPWaYE9YXNbf8AJ7EhVMF/KDc7B3eMPBdfmbYhg4mijRojYgq0KcPKyY3pjl4sJ/2R52mpV8M3XtLTuPw3pgrtFu2SyICHsBXObX2Yewkw+cK5aj5rqYfLjPT0zBm8OUNx2jOok86Aa0TTgthkoJBBABAjVeTW1DAtCAa4PdyLuIic0f8AK4exekGjBeX9kZcvnZVrRUmPC9z2lx7ACexeowxUz7Jw6GiionWtrkQabkRglRTQxkhFdTpglDkSnaFQwWpLmqRyBSDD4o5BxHZYc0dvignIDDdCCakOgo1QCRjQE48FEsa0DGvhwALadta/JSo0cFkSmjD4FZvZ914xB/T/AHLHLLJZUrLVBOFmniuZ0gO1MumhkHqNyCajQ1sXWzO79EK2Jglzca561Watk1bTX4K7mReNdBh2qltfLuXBzSUszcejsYYtYlyI+x0dxivhdJpd2ty7KFaKwIcZzTyvJtIFaNaWkGpwrU1w1VPsJArGe/RoA7SVuHMBTdWSUnQzABDSSclnp6ZdFJDa3Qadau7WjXYZG/AKvkIY3KuXwXQ/yMxacjGa9hYG0rzi5l+h0oD/ADFTpsPguYeab1LwaKaVOHfitfyIOOqr41mguqe5TctVQov6rsqJyWvNrwWWnoRBHA/NbmeAAWOtaLilCT6LKtGatmymvxAHGgodVjLQkSw7x/M10qTZeO9QbWkhkRgardg8lwdPo52bCpfk5qlAVV1aFm40GCiy0gbzS8G7UXqHG7rTwXTWSLVmCWOSdHRPI/sqXOM5EFGi82DxccHvHACrQeLty6u2TGtTuxKyNhbawbjGMLWXQ1ohlt0AAUAbTDJbWXmWvFQ4HtxWeOXkxuFECNALXAjA6EVUmFaDxnzhroVIj0piq+PaDGg1qabh805SXsSi/Raw5+Gc6g8R8k+yKzQ171Uy5ZFFWkHq0SHQ4gJAPy0RSvsfJ0XMWK0ZkKEbQZXHLeozWdJp7EUSBDzqdOyuCi+K7HbfRdQIrC0EEU60Sr5aXAaKHfrxRKxddiskxILaAUzNPcVnbZFyIA3m83TrP+E5LbRXroeA3nZ6VoRjuVXtXEJq8GjQy6SK1rXguI5pvR0Yx+S4sSbq1151TXCpr1+KFp2syHUYk0wwOZyr3rHQOWeQYQvADMOocKY0JqVeNuNhAPbee5vPLzUjOgFT1ZKx+VKMOJH9iLnbDZWmKgWg0EOHBSYcS80UTDoeBOqwx0za+hWxbrvKA51B+HwWvY/BYexH3ItK+th8vBbOHgM9CtK2VtaKe149YlNG+KckIlTRU09Ow2RHco6mJKbkrSY6KwwzUVoepKm9l9ao2zSmoz6JV7BQpp6beihIqrUfgVjrRrWi1c4VmbRCjB7NS0huTbhUKPONLjwUuSOACejwcypp1IxZFZm56Vrpkqt8Kmea0cdhVPGhc7vWzDP0UsrHYYjBaDZ7aV7aNe43fyurQt/xiqWOzuUGZNDh2fzrqtVKaKJo686ditAxiUIwrUghRHTReCC4jXXFQdirQfMwgxwqYTbpJOleZmd1R2KzdChNeSXB7hhdbkOs4ccFzZ5pQm4yXRcvHUopxZHk7WfCdebUEbsiN1CtTLW+IgN1tHClak0x1WZiRMMGt7lWOtBwFYdM9OFf8p/yJNVEI+LT2dKhWm1zDiGu3Vr/ADuVHa04WwXmuNRj21+SxEfl4ovMJpWhuuu6UOFVCix4w5rnuO8OJOtdeKf7kpR4tosXjxT5I7ZJQiWNINUFhdn5+IZeHWI8mhGe5xHwQW+KdIySx7Evu0xRGM676rSOJI8KKSGktFAPcibLEZmvUuByNTjT0IhWjhd9Q7q1B0pVPFrTS8CD1qK+WGOAx4JLC+GM7zdzvgdENX0SUmuyVID0lK4DHcnnjMdarIdohrwbt0EUOIIrw1Vg6JexHA96TTT2aINNaIkVt14cNCFtGND4Y3EaVHgshGbgrayJ13J3R6ww7NFfCQmvgenNnoDx6gJGpxPeUxJ2IyGcAp0TlSPXp1BRnTMUGhDTxyKsZJRfyWLXYKLMvRS0cuGIoUxOxFWxpbK+cWZtRaKO/esxa8RPH/YsfQzIx8VZRo2GCysGao5WUOcrktGTE07Mcn6JUdqrZqGFJfG4qrm4wr1qWOLsrdIgzr6GgCqJg0IVlFeSTXRQZpoqCujj1oyz2arydzwEdza0DmH3Ux963bpQElxa0nMltceJ4rjlkzPJxWvBwBodMDmunyz7woSaaZ4965f6hjaycl7NniyThRFmZVxf+I1ga6tC0uJ3A0IVfFssVoJimmEImlSCfzq8jyQukgqA913AhZ4ZH6Hkm49oaZZ5A5swQMa0hkV73p1lj3xUTAO8lmPbzkw+MdMEV8qVy+f+IqXk/Y1tiyAEFo5QH1sboH5jxRJNh/gM/V+5yC6mO+C36RnlmtvQkRiBQD+diEWORnikQnCiTGIriVwTan8igbwN0VroieCBQglMRI9BQE+9JbHyxRTBziRZloOAwGnxRSM05huuNW+ClROdqohlsVYpapkYy4u0WkWLUCmPUl2RM0i03qpax7cjUbtR1JDJq65rhocfinE0wlGR0Tk6jAqO+BvTNn2qx7RRw70qanWtFSR7lZqhq0worroVTMxanFQrRtxuNPcqGNabnZVRHHJlipFnaVoAAiqy83NF2WSkxobji7JQ3QiKrRjgoibbKuZqpMlHpnl1lHEYFHe015rT2A+K2p8lRjyRp2T5iKLuGCrYsTVKqQ2rqNGlVXGYDjQGvuUseOjLORLiHDjqq6MalPOcd6YdhqroKiuQGsot9Ys44wIddAGnsN0Ur1Bc8MQ8MlsLBivECFhWrjhw5wr8Vm86FwX5LcE6ZspaIdK/BLjy4dmO5VkCccAchuTsWedhl34lcTi7NayxGJqQIJu4hQ3wnNJBBqrQTm+nyRy86MsxxHGnwU1KSKpQxS90WdhH0DP1fucgrKygwwm0HS/cUF18U/oX4RjeNX2ULK6YJfIJ1hA00RuirjbL27ZHMElD7OpBISOVG5R2MYLcUC1KdMDcmXPO5NDsdcK5KLHlQ7gd6ev8KJuI4oV+gUqIUSWeMRR3Xn7lY7NyIjvex7AXNDXUvGoDrwBxNKVbTemb+aw21NqxYM418GI+G9rGirCRmSSOIywO5bPGxvLLj9iU/IcVZ152z0Nv+3XhQqPMWSaG5BArqaN/dRcwf5Tp9zA17ob6fmLKOPXdIHuVfN7dzz/90MG5jGADtILveta/TpXuRH+e60jp77DiEFx5NuGNXVoOwEDvWfnxKwyRFmmV1aylfEn3Lmk7aMaL+LFiRNee9zseAJwUUrRDwYrtlU/NySNzNbSybPw4b4h0JwHvI8FQz208V/qhrBoAK07/AJKjQWiOCEfRnllnLtjsSYc41JJKKHFITaCupELLWFNEj4JkuTElM3HVIq38w3j5rVtgQOT5RgFKVqff1LPkmsb67LY/UuynsyQdFdlhqdKLXw3lhY0CgBAoMqAFFAjtaKAdwT0eJg2gPrtxpxAXMzZnklTWi2OuidDmic2iuNetKBrwUOCXXnEg40p3AHwTwiHQFZHH4JWKpj803Ludj1kZ7iURcciCkSgdTEauz4uNPcnWiSaRs7Ff6Fv6v3FBJsYehb+r9xQXTxL6I/hFEu2RWuw3pcOhFUUKhSy1cQt2KuplzAnE05ADZh1SDDCdiuAUYxiih2G8DJMxDio8adhNPOiMb1uaPiqS1trYMLCH6V+WB5o63fKqux4Mk3UUyLmi+ixaV0C5Xbc2IkeI8ZF1Ad4bRoPuqnLWtyNHJvOo2vqDBvbv7VWgLs+J4jw25dsonk5aDqiqlFJW4qCRUSw1C6gBuiFEuiSUAEggggAKXZ9ovhHm0LT6zTiCoiCTSapjTo6FY9twooo2jXdE0r2H8ymx6upQ0o5p7iCuYA0yWisrad7aNjVc3pD1h17/AB61zc3gtPlj/wBGmGdNVI3LYiIlV0CZa4B7TeadRj/4pdVzHFpkx4uRCIKpgPrwxTIiUyyQojo2thv9AzDpfucgmbCd6Bn6v3OQXWxL6F+EZ32FCICdD1BvocouFxLeRKiPCjxY9ASSABmTgO1UG020jZYXWgOikYDRo3up4arnlqWrFjmsV5dubk0cA0YfFbvH8GWVcnpFcp0be1tsYUMkQ/Su3jBnta9lVkLT2gjx/Wfdb0WYN7dT2lVKXTuXWxeJix9LfyypybEURhqMBKC0kRJYnTCo0E65fFJaiivJPgNwQAkN/ngjupIKAcgA6oXUQR3kAJKSlOKSgAFEUaJAAQRlEgAIIIIAlSE++C6rD1g5HrC2FmW4yK2nqv1b9O9YQo2uINQaEZUVGbx4Ze+/kshkcTpcOJmdN3FE9Z+xLY5TmP8AXGvSHzV612RXIyYnjlTNXJS2jY2APQM/V+5yNIsB3oGfq/c5BdHH/RfgofZXTs22E1z3mjWip/xxWDtja+LEq2HWGzePXPWdOzvT23Nolzmwhk3nO4uPqjsFfaWUcqvD8WPFTkrbIzluhbiTicScyTXHrRU/n/iIJQK6RWICOqTeR1QIcGCBckhySUALvJJCFUEAAIURhEUAEUQCBKKqAAUAggUAEUSNEgAII0SAAggggAIkaCADY8tIINCMQVtbJn+Vhh2owcNx4LEK12dnOTigE812B6/yn4dqz+Ti5w+6LMcqZ1zZ7/Tszzf+9yCXs+wcgzP837nIKvH/AFX4Jy7OM2jMmJFe84lxPyHuACjFLiA459qbWtKlSKWGg5yASXJgAI6oNRhAgBCqKqIFACqoE4JJKBQAdURKDUCgAkEEKoAMJJQQQAEEEEABBBAIAJGUESADQREoIANAGmSJBAHatkJwPlITsqh1eu+4H3oKq2I/0UL9f/Y9BVrEl0T5HMoh7025ax+wsyfzwPaf/wDNJ8wpnpwfaf8AQrCJmLxpTtTZK1g2EmenB9p/0JPmDM9OD7T/AKEAZYZfz+bkGrU+YUz04PtP+hGNgpnpwPaf9CAMq4pK1R2CmenB9p/0IjsHMdOD7T/oQIyyC0nmXH6UL2n/AEIeZcfpQvaf9CAM4iWk8y4/She0/wChDzLj9KF7T/oQMzYQWk8y4/She0/6Eh+x8cfmhe076ECM8US0HmlG6UL2nfSh5pRulC9p30oAz6Cv/NKN0oXe76UfmlG6ULvd9KAM+UZ3fzFX3mlG6UL2nfSh5pRulC73fSgZn0FcP2eitNLzKji76Uj7hib2d5+lAFUgrX7hib2d7vpQ+4Im9ne76UAVVUFa/cMTezvP0ofcMTezvP0oA6BsR/ooX6/+x6Ck7ISTmykJpIqL+RPTedyCYH//2Q=="/>
          <p:cNvSpPr>
            <a:spLocks noChangeAspect="1" noChangeArrowheads="1"/>
          </p:cNvSpPr>
          <p:nvPr/>
        </p:nvSpPr>
        <p:spPr bwMode="auto">
          <a:xfrm>
            <a:off x="0" y="-1092200"/>
            <a:ext cx="2009775" cy="2266950"/>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040" name="AutoShape 16" descr="data:image/jpeg;base64,/9j/4AAQSkZJRgABAQAAAQABAAD/2wCEAAkGBxQTEhUUExQVFRQXFxcXFxgXFxcXFxcYFxwXFxQYFxwYHCggHBolHBcVITEhJSkrLi4uFx8zODMsNygtLiwBCgoKDg0OGxAQGywkICQsLCwsLCwsLCwsLCwsLCwsLCwsLCwsLCwsLCwsLCwsLCwsLCwsLCwsLCwsLCwsLCwsLP/AABEIAO4A0wMBIgACEQEDEQH/xAAcAAAABwEBAAAAAAAAAAAAAAAAAQIDBAUGBwj/xABBEAABAgMFAwcJBwMFAQAAAAABAAIDBBEFEiExQQZRYRMiUnGBkbEHFiMykqHB0dIUFTNCgrLwcsLhNEOis/HT/8QAGQEAAgMBAAAAAAAAAAAAAAAAAAECAwQF/8QAKBEAAgICAgIBAwQDAAAAAAAAAAECEQMhEjEEQVEiYXEFExQyUpGh/9oADAMBAAIRAxEAPwDVtgndhvKbcFbNkHHwSItlHes6mgcGVBCAYdymulaZptzFPkQ4kUhIfCUghGyCXH+UUteyO/RDEMI3NV5Bsjefcn/ulig8kUTWORnWQwlGDuWgMgzcm3ybSorISeIouRRcnRXzpMUoAAPeU392BSUxODKWiK6rn7qHFEbMA1UlkRF42UYhoFivXSLNB70w6za5IWSIPHIqDDRNhq3fZiadZ50RzixcJIrRBGqkQ5NvWnDKuGngiEJyjLfTGtdoH2ZvRSTLs6I7kvknIxDf0aqpxl8lia+Bv7C06dyQbPaNFIJiDRAud0SlUh6In2FpTL5CmIpXsU90U9FNPcTpROPNCfEk2XJ0hNFOl4lBSLPc7kx2+JQVq6Eau6mogSuVwTD3KlRsuboTFhgjFVk1A3K1vJlwU1ohJWUjoR3IMjublQdit3MBTL5YKxNeypxfoiNnyPWJPuS32jVB8uFCmWNaC4kNaMSSaAAaknCii4oakywhxwQnuVC5pa3lHloJIgh0d28c2H7RxPWARxWcmvKvNk+jhwYY4hzj31A9yjwfompfJ29rkZirz5G8o9oOP4zW9UNn9wKcl/KXPtzfDf8A1Qx/aQpqD9icjv7YiK+KriLPKtMgYwoJO8X2/wBxVhI+VgV9LLuA1MN4P/FwHihwFyZ2B0QUSOVCzFhbUS83+DGaXasdzX+ycSOIqOKtieKjwHzJr5hMvmVFJSHCqccaIymyX9qCJ0wFEDEu4m4fAKXyPcsiMdMXCiLUuH3DmPOm00JxJLN6bdD4JrGJzZIEYFJNNyimGUl9RqpftkeZeSbhcGG/xKCjSFeTGO/xKCfElyLUTICS6YSnQME1yaikhtsMxkRjIhDSHwzuUvpFsUIwRRJlR6FG1pS0GxmbmbrS5xAa0EuJyAGJPcuH7bbWvnHljSWy4PNblfp+Z+87hp1rovlVnHQpItGBivbD0yxc73Np2rihCFsBslJKUURUwE0QKUQklABIBGhRMAMeQQQSCCCCDQgjIimRXRtkvKS5pbDnOc3IRQOcP6wPWHEY8CucFCqTVjPS0CZa9ocxwc1wq1zTUEaEFPBcS2C2wMnEEOKS6WcecMzDJ/Oz4gZ9a7nALHta9hD2uF5pBqCDkQVXdPYuN9DYCXcSroSi1PkKhmiACeMI7kOSduRaHTG7iS5idMEpp4duTTQmmIom40IFLN7opPKHUJ2RolyDaMHb4lBPSZ5g7fEoJkqLe6mXwwnRVJIKoVlzaI3JJfJcUvk0CFOiAy+HxTYCfLEkw0qHZy7y3v8ARyzd7oh7g0fFcjcV3XbzZV8/HgNviGxjIhvFt7EuZUAAjQDXRZ+Z8jzqcyaaTxhEe8PKp/kY4Pi3ssWGctpHJnBEAt3aPkvnYdS1sOKNLj6Hro8N8SsvaVhTED8WDEZxc0hvfSnvV0M0JdMhLHKPaKohEnXQymiFaVhI0SBcmAEKoIkAHVb7yU7VOl47Zd7vQxTdAOTIjvVcNwJoCOIKwCUx1CCEpK1Q06PVZNdEKVWR8mW1f22AWRSPtEKgccr7T6r6b8wePWtmRwVFErEAHejNUoVQTpCsbSU6k0ToLGyo8dilXUlzE1oTHJNvMHb4lBSZUc0dvigpWFEwBHdRvFEjlFWiboNzURYjDwckZaUxDZaFDnp2HCaS91Kaao7SmixvE5fNYG2i51S4nq8Vi8jy+D4x7NWHx+e30aKx7UMxHeQKNaKNHWcyr92CxmwRoyI49LtwC1jJprsiCsHK22+zbxpJLoccUzGYDgRge1OtcE3HjhoqTRJgkZO3dh5OPUmEGOP5ofMPWaYE9YXNbf8AJ7EhVMF/KDc7B3eMPBdfmbYhg4mijRojYgq0KcPKyY3pjl4sJ/2R52mpV8M3XtLTuPw3pgrtFu2SyICHsBXObX2Yewkw+cK5aj5rqYfLjPT0zBm8OUNx2jOok86Aa0TTgthkoJBBABAjVeTW1DAtCAa4PdyLuIic0f8AK4exekGjBeX9kZcvnZVrRUmPC9z2lx7ACexeowxUz7Jw6GiionWtrkQabkRglRTQxkhFdTpglDkSnaFQwWpLmqRyBSDD4o5BxHZYc0dvignIDDdCCakOgo1QCRjQE48FEsa0DGvhwALadta/JSo0cFkSmjD4FZvZ914xB/T/AHLHLLJZUrLVBOFmniuZ0gO1MumhkHqNyCajQ1sXWzO79EK2Jglzca561Watk1bTX4K7mReNdBh2qltfLuXBzSUszcejsYYtYlyI+x0dxivhdJpd2ty7KFaKwIcZzTyvJtIFaNaWkGpwrU1w1VPsJArGe/RoA7SVuHMBTdWSUnQzABDSSclnp6ZdFJDa3Qadau7WjXYZG/AKvkIY3KuXwXQ/yMxacjGa9hYG0rzi5l+h0oD/ADFTpsPguYeab1LwaKaVOHfitfyIOOqr41mguqe5TctVQov6rsqJyWvNrwWWnoRBHA/NbmeAAWOtaLilCT6LKtGatmymvxAHGgodVjLQkSw7x/M10qTZeO9QbWkhkRgardg8lwdPo52bCpfk5qlAVV1aFm40GCiy0gbzS8G7UXqHG7rTwXTWSLVmCWOSdHRPI/sqXOM5EFGi82DxccHvHACrQeLty6u2TGtTuxKyNhbawbjGMLWXQ1ohlt0AAUAbTDJbWXmWvFQ4HtxWeOXkxuFECNALXAjA6EVUmFaDxnzhroVIj0piq+PaDGg1qabh805SXsSi/Raw5+Gc6g8R8k+yKzQ171Uy5ZFFWkHq0SHQ4gJAPy0RSvsfJ0XMWK0ZkKEbQZXHLeozWdJp7EUSBDzqdOyuCi+K7HbfRdQIrC0EEU60Sr5aXAaKHfrxRKxddiskxILaAUzNPcVnbZFyIA3m83TrP+E5LbRXroeA3nZ6VoRjuVXtXEJq8GjQy6SK1rXguI5pvR0Yx+S4sSbq1151TXCpr1+KFp2syHUYk0wwOZyr3rHQOWeQYQvADMOocKY0JqVeNuNhAPbee5vPLzUjOgFT1ZKx+VKMOJH9iLnbDZWmKgWg0EOHBSYcS80UTDoeBOqwx0za+hWxbrvKA51B+HwWvY/BYexH3ItK+th8vBbOHgM9CtK2VtaKe149YlNG+KckIlTRU09Ow2RHco6mJKbkrSY6KwwzUVoepKm9l9ao2zSmoz6JV7BQpp6beihIqrUfgVjrRrWi1c4VmbRCjB7NS0huTbhUKPONLjwUuSOACejwcypp1IxZFZm56Vrpkqt8Kmea0cdhVPGhc7vWzDP0UsrHYYjBaDZ7aV7aNe43fyurQt/xiqWOzuUGZNDh2fzrqtVKaKJo686ditAxiUIwrUghRHTReCC4jXXFQdirQfMwgxwqYTbpJOleZmd1R2KzdChNeSXB7hhdbkOs4ccFzZ5pQm4yXRcvHUopxZHk7WfCdebUEbsiN1CtTLW+IgN1tHClak0x1WZiRMMGt7lWOtBwFYdM9OFf8p/yJNVEI+LT2dKhWm1zDiGu3Vr/ADuVHa04WwXmuNRj21+SxEfl4ovMJpWhuuu6UOFVCix4w5rnuO8OJOtdeKf7kpR4tosXjxT5I7ZJQiWNINUFhdn5+IZeHWI8mhGe5xHwQW+KdIySx7Evu0xRGM676rSOJI8KKSGktFAPcibLEZmvUuByNTjT0IhWjhd9Q7q1B0pVPFrTS8CD1qK+WGOAx4JLC+GM7zdzvgdENX0SUmuyVID0lK4DHcnnjMdarIdohrwbt0EUOIIrw1Vg6JexHA96TTT2aINNaIkVt14cNCFtGND4Y3EaVHgshGbgrayJ13J3R6ww7NFfCQmvgenNnoDx6gJGpxPeUxJ2IyGcAp0TlSPXp1BRnTMUGhDTxyKsZJRfyWLXYKLMvRS0cuGIoUxOxFWxpbK+cWZtRaKO/esxa8RPH/YsfQzIx8VZRo2GCysGao5WUOcrktGTE07Mcn6JUdqrZqGFJfG4qrm4wr1qWOLsrdIgzr6GgCqJg0IVlFeSTXRQZpoqCujj1oyz2arydzwEdza0DmH3Ux963bpQElxa0nMltceJ4rjlkzPJxWvBwBodMDmunyz7woSaaZ4965f6hjaycl7NniyThRFmZVxf+I1ga6tC0uJ3A0IVfFssVoJimmEImlSCfzq8jyQukgqA913AhZ4ZH6Hkm49oaZZ5A5swQMa0hkV73p1lj3xUTAO8lmPbzkw+MdMEV8qVy+f+IqXk/Y1tiyAEFo5QH1sboH5jxRJNh/gM/V+5yC6mO+C36RnlmtvQkRiBQD+diEWORnikQnCiTGIriVwTan8igbwN0VroieCBQglMRI9BQE+9JbHyxRTBziRZloOAwGnxRSM05huuNW+ClROdqohlsVYpapkYy4u0WkWLUCmPUl2RM0i03qpax7cjUbtR1JDJq65rhocfinE0wlGR0Tk6jAqO+BvTNn2qx7RRw70qanWtFSR7lZqhq0worroVTMxanFQrRtxuNPcqGNabnZVRHHJlipFnaVoAAiqy83NF2WSkxobji7JQ3QiKrRjgoibbKuZqpMlHpnl1lHEYFHe015rT2A+K2p8lRjyRp2T5iKLuGCrYsTVKqQ2rqNGlVXGYDjQGvuUseOjLORLiHDjqq6MalPOcd6YdhqroKiuQGsot9Ys44wIddAGnsN0Ur1Bc8MQ8MlsLBivECFhWrjhw5wr8Vm86FwX5LcE6ZspaIdK/BLjy4dmO5VkCccAchuTsWedhl34lcTi7NayxGJqQIJu4hQ3wnNJBBqrQTm+nyRy86MsxxHGnwU1KSKpQxS90WdhH0DP1fucgrKygwwm0HS/cUF18U/oX4RjeNX2ULK6YJfIJ1hA00RuirjbL27ZHMElD7OpBISOVG5R2MYLcUC1KdMDcmXPO5NDsdcK5KLHlQ7gd6ev8KJuI4oV+gUqIUSWeMRR3Xn7lY7NyIjvex7AXNDXUvGoDrwBxNKVbTemb+aw21NqxYM418GI+G9rGirCRmSSOIywO5bPGxvLLj9iU/IcVZ152z0Nv+3XhQqPMWSaG5BArqaN/dRcwf5Tp9zA17ob6fmLKOPXdIHuVfN7dzz/90MG5jGADtILveta/TpXuRH+e60jp77DiEFx5NuGNXVoOwEDvWfnxKwyRFmmV1aylfEn3Lmk7aMaL+LFiRNee9zseAJwUUrRDwYrtlU/NySNzNbSybPw4b4h0JwHvI8FQz208V/qhrBoAK07/AJKjQWiOCEfRnllnLtjsSYc41JJKKHFITaCupELLWFNEj4JkuTElM3HVIq38w3j5rVtgQOT5RgFKVqff1LPkmsb67LY/UuynsyQdFdlhqdKLXw3lhY0CgBAoMqAFFAjtaKAdwT0eJg2gPrtxpxAXMzZnklTWi2OuidDmic2iuNetKBrwUOCXXnEg40p3AHwTwiHQFZHH4JWKpj803Ludj1kZ7iURcciCkSgdTEauz4uNPcnWiSaRs7Ff6Fv6v3FBJsYehb+r9xQXTxL6I/hFEu2RWuw3pcOhFUUKhSy1cQt2KuplzAnE05ADZh1SDDCdiuAUYxiih2G8DJMxDio8adhNPOiMb1uaPiqS1trYMLCH6V+WB5o63fKqux4Mk3UUyLmi+ixaV0C5Xbc2IkeI8ZF1Ad4bRoPuqnLWtyNHJvOo2vqDBvbv7VWgLs+J4jw25dsonk5aDqiqlFJW4qCRUSw1C6gBuiFEuiSUAEggggAKXZ9ovhHm0LT6zTiCoiCTSapjTo6FY9twooo2jXdE0r2H8ymx6upQ0o5p7iCuYA0yWisrad7aNjVc3pD1h17/AB61zc3gtPlj/wBGmGdNVI3LYiIlV0CZa4B7TeadRj/4pdVzHFpkx4uRCIKpgPrwxTIiUyyQojo2thv9AzDpfucgmbCd6Bn6v3OQXWxL6F+EZ32FCICdD1BvocouFxLeRKiPCjxY9ASSABmTgO1UG020jZYXWgOikYDRo3up4arnlqWrFjmsV5dubk0cA0YfFbvH8GWVcnpFcp0be1tsYUMkQ/Su3jBnta9lVkLT2gjx/Wfdb0WYN7dT2lVKXTuXWxeJix9LfyypybEURhqMBKC0kRJYnTCo0E65fFJaiivJPgNwQAkN/ngjupIKAcgA6oXUQR3kAJKSlOKSgAFEUaJAAQRlEgAIIIIAlSE++C6rD1g5HrC2FmW4yK2nqv1b9O9YQo2uINQaEZUVGbx4Ze+/kshkcTpcOJmdN3FE9Z+xLY5TmP8AXGvSHzV612RXIyYnjlTNXJS2jY2APQM/V+5yNIsB3oGfq/c5BdHH/RfgofZXTs22E1z3mjWip/xxWDtja+LEq2HWGzePXPWdOzvT23Nolzmwhk3nO4uPqjsFfaWUcqvD8WPFTkrbIzluhbiTicScyTXHrRU/n/iIJQK6RWICOqTeR1QIcGCBckhySUALvJJCFUEAAIURhEUAEUQCBKKqAAUAggUAEUSNEgAII0SAAggggAIkaCADY8tIINCMQVtbJn+Vhh2owcNx4LEK12dnOTigE812B6/yn4dqz+Ti5w+6LMcqZ1zZ7/Tszzf+9yCXs+wcgzP837nIKvH/AFX4Jy7OM2jMmJFe84lxPyHuACjFLiA459qbWtKlSKWGg5yASXJgAI6oNRhAgBCqKqIFACqoE4JJKBQAdURKDUCgAkEEKoAMJJQQQAEEEEABBBAIAJGUESADQREoIANAGmSJBAHatkJwPlITsqh1eu+4H3oKq2I/0UL9f/Y9BVrEl0T5HMoh7025ax+wsyfzwPaf/wDNJ8wpnpwfaf8AQrCJmLxpTtTZK1g2EmenB9p/0JPmDM9OD7T/AKEAZYZfz+bkGrU+YUz04PtP+hGNgpnpwPaf9CAMq4pK1R2CmenB9p/0IjsHMdOD7T/oQIyyC0nmXH6UL2n/AEIeZcfpQvaf9CAM4iWk8y4/She0/wChDzLj9KF7T/oQMzYQWk8y4/She0/6Eh+x8cfmhe076ECM8US0HmlG6UL2nfSh5pRulC9p30oAz6Cv/NKN0oXe76UfmlG6ULvd9KAM+UZ3fzFX3mlG6UL2nfSh5pRulC73fSgZn0FcP2eitNLzKji76Uj7hib2d5+lAFUgrX7hib2d7vpQ+4Im9ne76UAVVUFa/cMTezvP0ofcMTezvP0oA6BsR/ooX6/+x6Ck7ISTmykJpIqL+RPTedyCYH//2Q=="/>
          <p:cNvSpPr>
            <a:spLocks noChangeAspect="1" noChangeArrowheads="1"/>
          </p:cNvSpPr>
          <p:nvPr/>
        </p:nvSpPr>
        <p:spPr bwMode="auto">
          <a:xfrm>
            <a:off x="0" y="-1092200"/>
            <a:ext cx="2009775" cy="2266950"/>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15" name="Image 14" descr="st francois.bmp"/>
          <p:cNvPicPr>
            <a:picLocks noChangeAspect="1"/>
          </p:cNvPicPr>
          <p:nvPr/>
        </p:nvPicPr>
        <p:blipFill>
          <a:blip r:embed="rId2" cstate="print"/>
          <a:stretch>
            <a:fillRect/>
          </a:stretch>
        </p:blipFill>
        <p:spPr>
          <a:xfrm>
            <a:off x="2928926" y="2928934"/>
            <a:ext cx="2928958" cy="3303754"/>
          </a:xfrm>
          <a:prstGeom prst="ellipse">
            <a:avLst/>
          </a:prstGeom>
          <a:ln>
            <a:noFill/>
          </a:ln>
          <a:effectLst>
            <a:softEdge rad="112500"/>
          </a:effectLst>
        </p:spPr>
      </p:pic>
    </p:spTree>
  </p:cSld>
  <p:clrMapOvr>
    <a:masterClrMapping/>
  </p:clrMapOvr>
  <p:transition spd="slow" advClick="0" advTm="6000">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5">
                                            <p:txEl>
                                              <p:pRg st="0" end="0"/>
                                            </p:txEl>
                                          </p:spTgt>
                                        </p:tgtEl>
                                      </p:cBhvr>
                                      <p:by x="150000" y="150000"/>
                                    </p:animScale>
                                  </p:childTnLst>
                                </p:cTn>
                              </p:par>
                              <p:par>
                                <p:cTn id="7" presetID="6" presetClass="emph" presetSubtype="0" fill="hold" nodeType="withEffect">
                                  <p:stCondLst>
                                    <p:cond delay="0"/>
                                  </p:stCondLst>
                                  <p:childTnLst>
                                    <p:animScale>
                                      <p:cBhvr>
                                        <p:cTn id="8" dur="2000" fill="hold"/>
                                        <p:tgtEl>
                                          <p:spTgt spid="5">
                                            <p:txEl>
                                              <p:pRg st="1" end="1"/>
                                            </p:txEl>
                                          </p:spTgt>
                                        </p:tgtEl>
                                      </p:cBhvr>
                                      <p:by x="150000" y="150000"/>
                                    </p:animScale>
                                  </p:childTnLst>
                                </p:cTn>
                              </p:par>
                            </p:childTnLst>
                          </p:cTn>
                        </p:par>
                      </p:childTnLst>
                    </p:cTn>
                  </p:par>
                  <p:par>
                    <p:cTn id="9" fill="hold">
                      <p:stCondLst>
                        <p:cond delay="indefinite"/>
                      </p:stCondLst>
                      <p:childTnLst>
                        <p:par>
                          <p:cTn id="10" fill="hold">
                            <p:stCondLst>
                              <p:cond delay="0"/>
                            </p:stCondLst>
                            <p:childTnLst>
                              <p:par>
                                <p:cTn id="11" presetID="8" presetClass="emph" presetSubtype="0" fill="hold" nodeType="clickEffect">
                                  <p:stCondLst>
                                    <p:cond delay="0"/>
                                  </p:stCondLst>
                                  <p:childTnLst>
                                    <p:animRot by="21600000">
                                      <p:cBhvr>
                                        <p:cTn id="12" dur="2000" fill="hold"/>
                                        <p:tgtEl>
                                          <p:spTgt spid="5">
                                            <p:txEl>
                                              <p:pRg st="0" end="0"/>
                                            </p:txEl>
                                          </p:spTgt>
                                        </p:tgtEl>
                                        <p:attrNameLst>
                                          <p:attrName>r</p:attrName>
                                        </p:attrNameLst>
                                      </p:cBhvr>
                                    </p:animRot>
                                  </p:childTnLst>
                                </p:cTn>
                              </p:par>
                              <p:par>
                                <p:cTn id="13" presetID="8" presetClass="emph" presetSubtype="0" fill="hold" nodeType="withEffect">
                                  <p:stCondLst>
                                    <p:cond delay="0"/>
                                  </p:stCondLst>
                                  <p:childTnLst>
                                    <p:animRot by="21600000">
                                      <p:cBhvr>
                                        <p:cTn id="14" dur="2000" fill="hold"/>
                                        <p:tgtEl>
                                          <p:spTgt spid="5">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188</TotalTime>
  <Words>409</Words>
  <Application>Microsoft Office PowerPoint</Application>
  <PresentationFormat>Affichage à l'écran (4:3)</PresentationFormat>
  <Paragraphs>47</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Oriel</vt:lpstr>
      <vt:lpstr>L'Extase de saint François </vt:lpstr>
      <vt:lpstr>Diapositive 2</vt:lpstr>
      <vt:lpstr>Diapositive 3</vt:lpstr>
      <vt:lpstr>Diapositive 4</vt:lpstr>
      <vt:lpstr>Diapositive 5</vt:lpstr>
      <vt:lpstr>Diapositive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L'Extase de saint François </dc:title>
  <dc:creator>maeva.michelet</dc:creator>
  <cp:lastModifiedBy>Charles-Henri</cp:lastModifiedBy>
  <cp:revision>21</cp:revision>
  <dcterms:created xsi:type="dcterms:W3CDTF">2013-06-03T14:24:18Z</dcterms:created>
  <dcterms:modified xsi:type="dcterms:W3CDTF">2013-06-24T17:08:48Z</dcterms:modified>
</cp:coreProperties>
</file>