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61" r:id="rId5"/>
    <p:sldId id="259" r:id="rId6"/>
    <p:sldId id="262" r:id="rId7"/>
    <p:sldId id="260" r:id="rId8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Connecteur droit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2" name="Titre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25" name="Sous-titre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sp>
        <p:nvSpPr>
          <p:cNvPr id="31" name="Espace réservé de la date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CD374A6E-B1A3-4C7A-82E9-6061027BB0B8}" type="datetimeFigureOut">
              <a:rPr lang="fr-FR" smtClean="0"/>
              <a:pPr/>
              <a:t>24/06/2013</a:t>
            </a:fld>
            <a:endParaRPr lang="fr-FR" dirty="0"/>
          </a:p>
        </p:txBody>
      </p:sp>
      <p:sp>
        <p:nvSpPr>
          <p:cNvPr id="18" name="Espace réservé du pied de page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fr-FR" dirty="0"/>
          </a:p>
        </p:txBody>
      </p:sp>
      <p:sp>
        <p:nvSpPr>
          <p:cNvPr id="29" name="Espace réservé du numéro de diapositive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F6F22BB7-E912-4C96-A37C-87B2272EB32F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D374A6E-B1A3-4C7A-82E9-6061027BB0B8}" type="datetimeFigureOut">
              <a:rPr lang="fr-FR" smtClean="0"/>
              <a:pPr/>
              <a:t>24/06/2013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6F22BB7-E912-4C96-A37C-87B2272EB32F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CD374A6E-B1A3-4C7A-82E9-6061027BB0B8}" type="datetimeFigureOut">
              <a:rPr lang="fr-FR" smtClean="0"/>
              <a:pPr/>
              <a:t>24/06/2013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F6F22BB7-E912-4C96-A37C-87B2272EB32F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D374A6E-B1A3-4C7A-82E9-6061027BB0B8}" type="datetimeFigureOut">
              <a:rPr lang="fr-FR" smtClean="0"/>
              <a:pPr/>
              <a:t>24/06/2013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6F22BB7-E912-4C96-A37C-87B2272EB32F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CD374A6E-B1A3-4C7A-82E9-6061027BB0B8}" type="datetimeFigureOut">
              <a:rPr lang="fr-FR" smtClean="0"/>
              <a:pPr/>
              <a:t>24/06/2013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F6F22BB7-E912-4C96-A37C-87B2272EB32F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D374A6E-B1A3-4C7A-82E9-6061027BB0B8}" type="datetimeFigureOut">
              <a:rPr lang="fr-FR" smtClean="0"/>
              <a:pPr/>
              <a:t>24/06/2013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6F22BB7-E912-4C96-A37C-87B2272EB32F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D374A6E-B1A3-4C7A-82E9-6061027BB0B8}" type="datetimeFigureOut">
              <a:rPr lang="fr-FR" smtClean="0"/>
              <a:pPr/>
              <a:t>24/06/2013</a:t>
            </a:fld>
            <a:endParaRPr lang="fr-FR" dirty="0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 dirty="0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6F22BB7-E912-4C96-A37C-87B2272EB32F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D374A6E-B1A3-4C7A-82E9-6061027BB0B8}" type="datetimeFigureOut">
              <a:rPr lang="fr-FR" smtClean="0"/>
              <a:pPr/>
              <a:t>24/06/2013</a:t>
            </a:fld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6F22BB7-E912-4C96-A37C-87B2272EB32F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CD374A6E-B1A3-4C7A-82E9-6061027BB0B8}" type="datetimeFigureOut">
              <a:rPr lang="fr-FR" smtClean="0"/>
              <a:pPr/>
              <a:t>24/06/2013</a:t>
            </a:fld>
            <a:endParaRPr lang="fr-FR" dirty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6F22BB7-E912-4C96-A37C-87B2272EB32F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D374A6E-B1A3-4C7A-82E9-6061027BB0B8}" type="datetimeFigureOut">
              <a:rPr lang="fr-FR" smtClean="0"/>
              <a:pPr/>
              <a:t>24/06/2013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6F22BB7-E912-4C96-A37C-87B2272EB32F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D374A6E-B1A3-4C7A-82E9-6061027BB0B8}" type="datetimeFigureOut">
              <a:rPr lang="fr-FR" smtClean="0"/>
              <a:pPr/>
              <a:t>24/06/2013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6F22BB7-E912-4C96-A37C-87B2272EB32F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10" name="Espace réservé pour une image 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fr-FR" dirty="0" smtClean="0"/>
              <a:t>Cliquez sur l'icône pour ajouter une image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" name="Espace réservé du titre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1" name="Espace réservé du texte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27" name="Espace réservé de la date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CD374A6E-B1A3-4C7A-82E9-6061027BB0B8}" type="datetimeFigureOut">
              <a:rPr lang="fr-FR" smtClean="0"/>
              <a:pPr/>
              <a:t>24/06/2013</a:t>
            </a:fld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fr-FR" dirty="0"/>
          </a:p>
        </p:txBody>
      </p:sp>
      <p:sp>
        <p:nvSpPr>
          <p:cNvPr id="16" name="Espace réservé du numéro de diapositive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F6F22BB7-E912-4C96-A37C-87B2272EB32F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Pr&#233;sentation1.pptx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://www.google.fr/imgres?q=fabrication+peinture+tempera&amp;safe=vss&amp;hl=fr&amp;biw=1440&amp;bih=761&amp;tbm=isch&amp;tbnid=H_00v1WHWoglTM:&amp;imgrefurl=http://www.espritcabane.com/decoration/faire-peinture/peinture-oeuf/&amp;docid=K8khsltOQ-0T2M&amp;imgurl=http://www.espritcabane.com/img/peinture/oeufs.jpg&amp;w=480&amp;h=424&amp;ei=5Bm_UZLGKJKBhQep7oCoDg&amp;zoom=1&amp;iact=rc&amp;dur=264&amp;page=1&amp;tbnh=148&amp;tbnw=174&amp;start=0&amp;ndsp=33&amp;ved=1t:429,r:3,s:0,i:92&amp;tx=146&amp;ty=117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Pr&#233;sentation1.pptx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142976" y="928670"/>
            <a:ext cx="7377597" cy="923330"/>
          </a:xfrm>
          <a:prstGeom prst="rect">
            <a:avLst/>
          </a:prstGeom>
          <a:noFill/>
          <a:scene3d>
            <a:camera prst="isometricOffAxis2Left"/>
            <a:lightRig rig="threePt" dir="t"/>
          </a:scene3d>
        </p:spPr>
        <p:txBody>
          <a:bodyPr wrap="none" lIns="91440" tIns="45720" rIns="91440" bIns="45720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fr-FR" sz="5400" b="1" u="heavy" cap="none" spc="0" dirty="0" smtClean="0">
                <a:ln w="50800"/>
                <a:solidFill>
                  <a:schemeClr val="accent4">
                    <a:lumMod val="75000"/>
                  </a:schemeClr>
                </a:solidFill>
                <a:effectLst/>
                <a:uFill>
                  <a:solidFill>
                    <a:srgbClr val="0070C0"/>
                  </a:solidFill>
                </a:uFill>
              </a:rPr>
              <a:t>La naissance de Venus</a:t>
            </a:r>
            <a:endParaRPr lang="fr-FR" sz="5400" b="1" u="heavy" cap="none" spc="0" dirty="0">
              <a:ln w="50800"/>
              <a:solidFill>
                <a:schemeClr val="accent4">
                  <a:lumMod val="75000"/>
                </a:schemeClr>
              </a:solidFill>
              <a:effectLst/>
              <a:uFill>
                <a:solidFill>
                  <a:srgbClr val="0070C0"/>
                </a:solidFill>
              </a:u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549271" y="2214554"/>
            <a:ext cx="6594729" cy="707886"/>
          </a:xfrm>
          <a:prstGeom prst="rect">
            <a:avLst/>
          </a:prstGeom>
          <a:noFill/>
          <a:scene3d>
            <a:camera prst="isometricOffAxis2Left"/>
            <a:lightRig rig="threePt" dir="t"/>
          </a:scene3d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fr-FR" sz="400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De Sandro BOTTICELLI</a:t>
            </a:r>
            <a:endParaRPr lang="fr-FR" sz="4000" b="1" cap="none" spc="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sp>
        <p:nvSpPr>
          <p:cNvPr id="13314" name="AutoShape 2" descr="data:image/jpeg;base64,/9j/4AAQSkZJRgABAQAAAQABAAD/2wCEAAkGBhQSERUUExQVFRQVGBwYFxgXGBgaGhgYGBoYGRwcHhgYHSceGRwjGRgaIC8gIygpLCwsGB8xNTAqNSYrLCkBCQoKDgwOGg8PGiwkHyUsKSwsLywsKSwsLCwsLCwsLCwpLCwsLCwsLCwsLCwsLCwpLCwsLCwsLCwsLCwsLCwsLP/AABEIALIBHAMBIgACEQEDEQH/xAAcAAACAgMBAQAAAAAAAAAAAAAEBQMGAAIHAQj/xAA/EAABAwIEAwYEAwYGAgMBAAABAgMRACEEEjFBBVFhBhMicYGRMqGxwULR8AcUI1Ji4RVygpKy8TNDJKLCFv/EABoBAAMBAQEBAAAAAAAAAAAAAAIDBAEABQb/xAAsEQACAgICAQQBAwMFAAAAAAAAAQIRAyESMUEEEyJRMlJxgUJhkSMkobHB/9oADAMBAAIRAxEAPwCbEM0K4AkSSEgbkwPetO0na1jDGPjc/lGif8x28q55xjtI6+fEYSQSEpsBqPXzp7y8dIkjhc9ss3F+1zLZKUKLihoU3SCOp1pFxPj+KfSpSEKS0NYBIECbnSq6hkkx0pynD411sNoQ+tAEQlBCYFuQtSZSbKY44R8CheKKyO8UpXmTAH62FFIZbUPDMz1E9BuaGbQlMg3VMayP7/Sp8StwwQF7/hI+365UMlfQxUuzXEeFRHwnzza7XGtatJKjZVuZ+kb0y4dhVOhJUSE+cE+uiRVq4XwjCL0aQoJEqVmJIA1JJms6WwXNXop7WD8RIdA6wobbQbGYHK9FYTGLQ7mS4rMicyhN59RJ0t0q4YXsjgsUD3WZCo0Bg+eUylQ6iqx2g7PLwqsq7gnwKFgR66HS31oJK1sKEk2MG+0ziRm7wFJ2Ot+mafW9T4btAlJIJKhHxBUpSZ5kAwfWqr3XX6n1ArZcAmN9fa9TrGovTHNclTOiMvBacyVApIkEfqx6VCU3pL2TBSFyYSsjIDuRIJ6Tb2p4kgzG1j516OPLCer2eVlxSg+tGyY2rfNNapZolnCmNKe0JRGwk86lCVTofSj8Lh46Ue22Bt8q6jmxM3h3ORqHjqnG2e8DgRlgjNEEg6STabj1qwL4g0ggKWEqOg39hoPOsxeNZywpSVf0xJPodaXLLjWnJBRhN00jkuJ4gMWrI7lbcJ8Dl9JshZFiNgvb1oZniD7QyBZyZ8yRIUApB1jVP3q5doOyiH/4rLaw4YSUDIhII3NhNo051T2OFOZ1ZUpcCbriClOxlegHWfKpeSluJalWnovHEOOMYnDlbiM6W1om8FIcR8QPRZyny3qjcQQthagMhBuMpzWULDMQJsZ9q8S4tvOgygK+MSTMaTfY0MpwkETmATAI87W89hWyny7BhDj0Y044pSTOmhUQIj/qjP3xQyJTmjMTaLzyJERM3it8eltSswWJUJ/8aWwkj8ISCRMTfe1zUS8MDFyBHhPlr7ilypMaqZKzxtxAP8QAgyfGZUYHToLDlQjWNW4oGRYgySJgH4dhEaDag14YIJzf6dbiDe36FS4d1UgCQAASJ1Gu5j0rq+jUgwpWNXFSAbJgBNrDWT7UK1j3HCZWJAgG2o6x+oqNTji4N5FlHSyreZodxGUlMkAc7e3TzrUvsKl9Br+JWcsrBvAzTAjeIg/OlTilCZ5naj2WxHOLyCFAaa6fo0E6uCQb9b686KH0dSJRxRdjN4yz06xrWKxZnMdSZ0j3oY62v51iddPSb0fFGBuGxYzSRIAOqjYn+9N2ceiBCx6pP56VXVtjn+vOiMMuBrS540wk6Ohj9mLXhL2KUTqoIb+hUSfUijWuxGBb8SUrWRoHFSPYR507xj9LHnTVPt3WyL335Qwa4q23KUICQNcoSkAD2pLxPt+R4UDwiRmNgZ18/wBWpDxjiqDKSsgfijU9PLWlg4etwoU0FLzZghEXGTLeATrm16Gk5WukMxcn2PuFce7mO6w6UBW6GQPmQCfKrdwvtAMS04AApeRQAnwkkEAEHSSQINUE8ExTKkuOMrIQRJsoDf8ADOUe1OuDPF5xBySoAysHxGJMKvKunqKC34D0nsq+AYOYN6Km8j4QLaaTNo6VYDxhDJU3h2i6owFmCqSI16fK1MOKdnQX1PpKsrsGEi4XF77Sb6b1InD9whIy5E6evU7nqaRk9Qsfx8h48Tn8vAuZ4diHlB1tjuXEXSpCkgz1QTB+VO8WwMdg3VLCu9QhWZskgJcQkkEDadQepHOnnCWwUWsY+orfE4ZLXduCwV/Cc5GZKSZ6iP8AVQwyubqQyWPgricd4ZhS4k68p8xOv2qx8L7HIcIC3PEE7Rt01OvOpk4TuHC2rUEHzSeXMU8xTeYd40AjIkBKoBVmkAiDtFvKaVKb5NDoq1Yi4P2fxEryNhQQVJUmYzZSRYHXShsY4kKS8FltZMKCgYIQADtM7TV44Yt1hRSnIsrTnGn8wk3i8E0r4TxdISs5VEKWpZ0tmM2GnpNZCMXkUroDJKXF6s3wCFONpUQUkiYIvE25ai9MWWoH51Pg8Qh2ShQMajQjzGtFJwUmveTVaPFa2DJZO1R8QxBbZWvcCR56D502Rw+vX+EZkKSYIUIuJrpP4ujEtpsp3Z3D4dxKlPJDqspUrWb6nn60PjeFlnEJCJU2oBxrMIJHImJJBt1tXvZ54sPFIjOhRTaPENCArTnFWbtdgnFKw6mge98WitgM5ANpIIF+vWvnpx5Rf2e/F0/7EbWND2pCVKspJhQVFrHkQd6ixOKLC220toIUpMkWSAVROXaPlUGC4uhRPeiFfjvkvvI3Nqe/4Uh5EoMGPAuASLbg2UJ560z0spSTjF/IRnjGLTkrRUu2fA3n8q8Mha0/iSMkAjcIstROs3FVprsU+pJJRlkSoqKc3MBKJnN5xHPUVahjnmHu7fCs8+IonxJH40ncWuk/aKtDmBYxJAXHe5QUuIMZgRaY1pyyybaktmvAopNPTOMcQ4V3RIKVZhBgjY6GxUJkaUI4sTBJ0IuOfzAjeTXWD2WxDb/hcSAdAuYOtpGv1uaC71TT3d4hWpOSyHEgnbMIMa2UAaW80o9xGr06aVSOYBYJSkgKjS9r666ivTchMAkAgEQQPb2rpSOy+FxCVSQrvD4FpASptXKQBI/pUD96r57EIafW2XCUgxMgE5hOg0kVr9RDjYPsyToqIVlOgERmGukbEzrz50NjF3IkH52ERen/AB/soWg44hRWE/EFahKrAzvcieU0hdZQEmCoqm1kxltrBsZ86oxTjNcosXOLjpngZUGs0EJJsTubWBGvUa6GisLgVvrKQAt0pSQSq5sDGsHw870KlKu7IiU6mxhKtASRbSi+DrIUVZCsBMwkxcSlKiRpBUL03Qt2Y9hVOrKSjK4AlJEZfEPDpAigMbg0JcUlC8yUgeLYmBP/ANp9qfcbcxDb6S9HehCNDOZN4kjUj7Unbw5WvKlM9BE+5rE2mwlumDHCnLNomPUR+Yo3B4Lw3VF+QPLepHGTOQwTvBBAMcxadNOVTfvCdCdIFgIsANxNA5sJROicQxpzaWpSeKrcUUNNhR5kE3+1PcQz5UH3ZRMfr21qtx51s85S4XopvF22WVFKh3z83TJDbZOxi6j0FuZ2qQYp5pcYYkIIRITcZlIBPNSRmBt0pzxrs/8AvAzQhLmaQsJMKSZnPG4MQQOc1vwLgKmVKhQcyAEpGYCTFhGpg7jep5ql8lRVGSf4ssfZ5BYHePtqClauBayJP8wUZHmbV5xDhbalF7CnK4nxFvTNGsDn5Ue3xRShl7lzMRBCkymN/FIFLOMMN4PDuYhQMiyGwtWTObJF7xNzBiAYpiiJctm7XEVhOcpS2FGMrpyFS9f4aSM0+hFJMakuGVrUqNMxmIvsAPYCqvwBTmIxReeUVFKSoEzEk5QByAk2HKrZ3f8AevN9VJcqRdhi0i48J4g022nOpIzEJv1mPmInrVf7YdvGUBTDQDh0UQfCOkiZPl70p7YcUSzhgwhsfxRKl5lAymDeDfXQ2tVV4Ph8ziEJnMs3I1SOk20vPlXQinHkFKTToLZxT7ziVKEISRAjKAIy2JAkxz686uqGiUKcSc8DNdQGg0Mm2kUXgexGFyBSk5zrKyT9aLT2BYfbKUSyeaJgjkQbEfO1a/k7M6VFfwHaht5OZsrDgQUFJTAbSfxZo1vAg6161DaQIgAQDqCPTXrvS/B8JexClNtfElwocUdAEHLJjnAPr0o5zshjmgQkoWnkFRIm1lAU3HG09C8kqrZHi+Ihr+Kiy0xEaKtJSb3B3roGGM5VcwD7ifvVK4d2JcWoF/8AhpBuhJnN7fD+Rq7oJmBpVuCLjdkWdqVUHtM0g7T493KE4dREE5lJE32EwbazFN+IvENwNVEAff5VNh2AlsI3N6D1M3XGOhmCH9TKXw7AFrIXEEkklSik6qNhJEHn60+7UhxLjDg/8TYyqSmxCjBBnS9h0I6074k42potKgzrG0Gx85rMHwzMiAsuAWUlUZSIuLD6zXlrHKOrs9FyT3VCzFOtup/AlSouQLwQYKtRpU+A4a5a4QLkAXuesC1JsThu4ecZuRAUidcijGUneFb9KsHZzEZkEHVBIH+WZFHgyuebjPvwLyY1DHyj0A9rOGZsOXtHGP4iVcssZhpoR9BVe4WlpCnM3dtF0B1pyYEkxk12VIjaauHa54JwL0/iRkHUr8P0NVEIScRhGloSUIQRNjJMA+UEfOj9W+M019DfRxcsTi/vX+B0xxg4lHdrhKhaTcgje350t4z2XIzuBJWHDK5iD1kG3O8VvxPhq0YlYAuoZ2iDAXGqI0CgNOYiisPxF5ICSVJm5ChlMe16LnHIuLBqWJqS6K12aTkxC2VSQU5kkmDA1BgXNxfl60BxReTFLCrpUQpIN9RGp1ijeK8QU254CUmToB+IARJ26b0y4bhi83D6cxUDB1tzSdt9NxU0seuJry3LkITlcJS6QW1N5FR8UX06xF+lap7BMPNLSwhTb0oAUtZKCgmStMfEYEZTodt6n7TcCOFUkoJW0rY3Ug2kHoZBB/K4+J4we4CEEoVaCDBSQfciPrQYpS9PKu0HKMcy+ma9ruziGUMYXDsLWoJu7KgmTcqUAcqjYm+ggUDwrsNLJUMQWl5RmJ8TZCiRlMXJ0/Kn+B7VLKYUEKOUxnUUieqthQPC8S+VOLSn4DnS2ledClgEI3KiMxBvrGulXwzxyO0iKeKeLTZXeOtOOYjunUw6hoNnqU5ilYO4IIINFYjs8hrHtsJgZkIkkZpUSATCrG+2lS4zMp5K3nEqdyHNYBSSCrwJyiCANTzkA0144mOMMdUo/wCdEnbl/B11X7Mq/EeEdzjBhk3By3I3XzjadhSfFsKYORxMKiTMddDuLa1eO0CY4ugnkyf/AL0m/aWwP3wEWlpO3VQ+1G0rdfZ0W/j+xfcZw8jeluJc7sBSgSn8WUFRAkXgXI8qsuPYCh5VV+IOBk5ypRN/CN9ALcpGnU09y4qyVR5OifH48MtZykmbJHMnTXQV7hwcK0l1wiFTnFpJIKre0etK8Rx4KZAeyZgrMEBSUlUSALmyrz6VUuL9o14lQKrJTYD9bmk5Fzlb8dDoLivj/Jbmu2T7qx3Tacs2BP1NNeO9nv3zCJZL8OBQXJAIkAgphMQPEb1QsDjCQMpKE6CIzH7CrKw2kN5lFWfqtZgehAE03sBLj0NE4IMhCVJAyWA/pt4grl0tem2H7QNpOTKVJ/ESmQOkG/rFKGcQHG9c/d+JBV8QB1SeY68x1o3g2FBla7xe1eVlj7UqLsb5oZYngOBxaf4jdpkFCiL9IMCocB+z3CMqztOLBiPGUm3QgCPnWuO4WvIVMCH1yUDNlsBN9r21pHw/A4tST32LKDtkSkHqCY2PnRRmuJrg7L0OHsgeJRV6/lUr3G2GG1KkJQgST5bdSdIrnWL4ktlRb70PGPCVFW5jxJB9bG4G1Q4jsjjMYUylaW7GV5Ut5TBzJQLz5iaOD5aSFy+PZYv2c4FUOvuCA4o5R5qKiesTE85q1uX8q1wuFDTaEAyEpAnnWEDnevShFRjRDOTk7NGnwDEj5GPSsVc2mNqjXgwV55M5SgjZQJkT1F48zU+HRltECtSpmN2qIXRmdSnZP1NQYp1SsSpKD4EgCeu4FeqSoqUBudd/SpMQ0lCO7T8R+IjUD8zUE5cpNsthHjFGmKcREJBI0Ji0+x+9M+AY7MYBsBYQBMcrD5iosA2kMkR0+dbcSwyWWi4glMlKT5rUAfLU0NeQ+QFx/BlxxD38zJHsoqHrCqn7NMSVK3KR631qftAJwaHBYtLSSRqEk5FfJXyovgjYy5gb+IGNLKOlIjj/ANypfyMlP/RaKf8AtG4uM7bOaMkLUP6jpPQC/rVZ4U6vEuLWJytoARJgkJOY+qvEfWKc9rFuNY3EAoCg7kLeaImAnU7RI80igeFcXdwqx+8tApVukQpPUDfy1oc1znKy7Dxx44qP1/2WXG4fDpwktENuLAW0oqUo94m6Ykm0+H1qXBY0YrA53fiHxGAIVaSmNL/eq1h+07KCUpWkpKipIVIyk3gG0Dp0prh8SnMsg5WnkSrdOaQMwPUE25gmlOXQUcat114/9K/h2VOuHMnOGyEyDAIUTB1uYtanmFwrqM6MwhJzSNiCg3O1z+HTrVX4bxJGHddSykKStXhKjZJBurb08xVj4f2kIczJaA0DiySfCNyI1IG+sVXCqVs87KlydEfCMArEO/xFkzI631km56copf2l7NBtwtJBJAK0G8qgSR55Qr/aedOezD5BlKSUgqy21uYobifGc2OQpcoSypJVNjCLx5qlQjrWzUHEGLaeiksYmFJUlXmlX2J0M0U1j8uICkoKD/SMoB10JiDyGutKsQ0C4VpIgmw6EzEdNKif4goeGIA3Hy2qXg7+Je0pL5IaYzKHRlRkSnMTJkkEAAlUXvPQSBapOJ9okPcRaeQFlLaRaJJKFZrAag296EOKzIRqTChMapyg5TzjWkQkORlI8Pr6U/FJ07JJ40mWfjGPLz5xIEKASgI1lSMx84jLtqrpWcUP7yvO+ooWAU5UJJATmUQDoQRmykG/hpe1xAIKglUkpGUq+JNzJvqbAe9T4VAWnMZBP+b7VznO+wEkkXrFcReCjIagc5Fv91LeJYJT5Ci22SJAUlZEi4IsSFCZHvVjxmCQoEqJyxebWi9+UUiVjElkowyITFlEARP8o19TVkpqK2RRi5dd/wDBXeL9m3F5QhKU5fwzMm97/TSq5jOAlkDvCAVDRM6aX215cqvuBYUhF1D6/wB6r/aPDLJzWMcvWlxzRY9wkv2AeGNBIT+KDyMDS5GprofCuGZ2P4raAVXiALelx9ar3Z3iSE4fK20ErMAqMKIKpzKuNLQBpVr4a0MgUVFSlaqJk+VPiKkUt5RYePdEwDob25H9X96d8P4sn8OZKj+FIziekeIeV6Y8R4cys5ilCjuSkE++g+dbYc5BlbSAnoAKVmlF6asOFra0M+zrCwsrcklUAAiIA9Tz+VVvtZwJxXEVCVpw60BcpMHOZBAIBNymdLZqsXBeJQpUg+EweYPl5Uxxb3eqzZbQAAdbUuEE31oKeTitPZU+G9ksE2sOLcdci6W1ZsoO8kJBWepirh/i6TcfCkibGwNtI5x71onCAj4RWz3BUuJggxIJCTExeDzHTpVK0tE/K3bN/wB9bP4h6AkfSh8etlwQVQQQQUhQIIMzpRK+Hj+Sh1cN6GmckwHaNFcTb/q9EK/KhmuOt5oF0iZsZBnSIotGD6VIcOTa8cjp7Vjk30aqrYKxxBpJklepNknT1r0wXFHnf30opWFEUI2mVKqbIqKMc3K7GuEbJYsJMj60x4nwkPMlB1IkdFjQ/rnSzheJKfCaeYh/KjMTYCaxUMEXBGlPYJaXNVNkEdYPzmKXtdqUNtJLbRXvIMAFV4Opm8elPMA4GsI44dAkn5ae9qrfDcIO5aMQcuVXWCded/pU85OM4cQ6ThKxVx3jjmMTkcYQE8xOa/U/qQKrkOJbCHCtcKOWVXCTFtZ/7NXrFYFyP4RQm34kTfoqbexqu8R4e7lUp1K1QICs6MqTscuwk8qPNH92Kw5pfj0hCcGgoClIyzIESbjXa3rzFb8JURh3kmS3mTlGnjMzE6W1qw8HwK3pEi1yVzGbcjUxpaNZpljewwhH7xiQhsEEJaRlE63Uo/apVBvR6EZLG9uyv8O7MlP40LdcExYhG9yeu+1N08KjD4hThULApAVIVY7E+IEm1hAFOO4wKVyp5cnkpMG3MDl9aLRxHApskBXVXi001NegoIgcrYD2KIQ2DuQPaQTVB7ZhT2ILiCLBTkH+kqgaXOUewrp2K4+3l8CSI0gbdPKlXH+zqMQ0pMhpawVIUmMqlZQQhRA3Jkgne1dONoPHLjKzkDbmRIWpJTm+FQvJH4SNvT51JxRlaUoWpHhUAUnY2vB3M6jWsw70oIUkhKh4rWCknUHZQPXmN61PE3g2UJIUjdKoUlXUA6HrqKkp30en8atMzC40lKiQlQTG2kg+lCYhCUugzBiT5U64JgQc3dyUuJSUg3IIJBT1uap7rhKjMyJ57AWvRYkpSdCc640/sdl5CnY+Pw6gEE6nLG99+tZxF5SVw4hWaNDYjW0RavOHcYSXEnIlKoyqUAQCOdiCk31Fe494BZAXlAtBBJ6yfOt47qiVbOrcawZcQUjfb+bob6Gs4fwsAArt02/XTat8TiL76ac+nSKBxvGMggSpzZIOnmbwPnVTUfykQqU/wiOMRh2yIUEx/UKr2P4I3BKVwPUj5/nQzKiD3j5JPW8dAK2x3FC4NwkaJ+55mosnqE/BVDA1uzzgnBgT0FWVWESnwtoAO6omJ5TuflSPhvFEoUG7+KJPIfc1c0vtpACLn78z1oIOTdFElGKtip7gygkAEBRsBrlG5V9hv7mp8P2dSghUlxQv4zYeQAgGjBiEnz3P963S8m+tqvjClvsheT5WjdjApEqyQtQg31iY9qm/dhyoVWMAMSawcQSOfz96JKhbaCsgG1Yk0s/xBRcylA7vZea88ikj5zW5cEan50SYI5C7XNQuKpTgXFZlZlSlR8I0Kek6X8rUSte8nroa5bNloILv6vUf71fShHsQAJEztrf0FAcN44h4qKUrypsFlMBW1pMz6V3k7xZYUmQZFA4DCBbhFenFC/UVP2eVKyaXk7Q7F0wDHYp1hxSEALIi+gvoD16ChWuKYjFQgp8BVGYWHXe+9TdphlxJSTGe6TyzAC/+06bGm2BwwLORkwsJsTpJmCYHO/tUEXJzdltRUdEHafEgJawqdyFLj+m4T5k39BUDGGKQB6+50oTh/DFocV3y8yiTMEnMrckmP0KcP8RZbRmWtKUjcmI9aoxY5Sn7k9fSJM2VKPCP8iZ7tMyklE+IbKhP/K/ypTje0SYPePNIQdQkpJPqZ+QoHtN+07MstYRAI0Lq0zJ/pSfW59qqTeB71XePuKUrykx9AOgrc1/q0KhFLtFgb7XtohOGzAgm5TII9xf5VG9j3cSttTzilJSc1zaJ2SIHyorBpw3dFGQ6WULEH1oDGAoaaj4QFK02Rr6ECoYz3S8fZ6uJKUXyGzuDzqkwUAzaIy2v7VeeAYJCZIaRFoJuY+xO3leqHwp5Xcukx4SoJFgImREcjmq/cHx5zpIKcigMwPJQJBkdIsetelGVkU48XQ+7tDitpQR4YFiCYNr+VJ+P8IISS2jMhRBUgSBIm4ygkb/DzplgnAoBWhWokJsZGYqB5ixHlUuKBzBSZmLnMcvQRPr5b0zTAKg3jnXRKUIKGzASzlTMwrKM4JOxIjUGl/HexuGxKFJKDhn4lKlpSkyP6mwApB3kSNQdqd8a4eph794Y+FUE7pKj5Hc3B0kxN7QnFnEJU3BUe8KwSL5TcZZUmIJ/70oP3NTa6OTIwa2XFNyM6CCADIWCATB3kQQRrW2J4Fg30K7tRZxCfiQpQAk62XpbkaZduMOhzHIS0pIhpLbkKzQtOYA5gIJAyzHKKAwvHz3bjTyUKdTZOdIVEHxa72NRTTjK4s9aDWTGlIr7vCUNLhDqXQAZgKEWvtB9DQHEWIXfVQn3ps9iWw8oBMrCT4hIToT8N6D4iEqUMpMJGW45E/aKfGUm9ks4x1R1HGqUp0pPhAAJyxp5io8HhCfgHdpO5uo+mg9aYMQFOFWt0D0GvqT86x3EJQkkiAAT0sJoccFNty6RJOThFce2JOJspDmVOZSgLkmfEduWnKmWAwSUiIBXudk9B1pVwTMrM6oeIm0/zKOvpThlRTNtfrQYsXuTc/AeWbxxUfJLji2lALhCRzJgTyvziim1qjmTcX/KoFYZLiPEqIv0BEEdZ9KiU+Rz9qujV9EUk0lYzU8YEgA+WvmDWHFR+EeV/wDul374o6+c6/8AdeqxiosaYLsMaxA8Vtb32/PyqFKjPw/T8q1bftIsfKZ/XWhnuIKm4FdRljBhITICYkz4REk7mvVYkxcxGmtLUcRIMR8+dbnHC0TPLlWaRtthacYSeX3rP3u+sc9b0IvEkAEogHTr5TW7KlLkNoKiBJiPpWOcUEoSfgKbeB6VsMQkmY/vQuIUtEZ0ZJFudud6gGIJKUxdRsANTWKcfs5wa8DIOg7R6037LOeM1XW8UDPP0t1p72XV4lK2pc6bsfhumme9sMEHnGkiMwkz7QJG00v4ew5hHfGTOsBUgiCfsetN8KvvsWpWyPCPTX5z7VD2ndSXhBuE5Sdb3MfOpsmPl8l2UrJxVMqvFnMW6VFl1KUnbLCgTr4jPU7VWH+zuImXAtdyZkG581V0LDgcoogtA7VUla2QOVdHMBwJYv3bg/0z963/AHZKT4y4nzaNvnXTE4UbCtV4QDzoZYU/Jyy/2OdIUzp3yv8AUkj01rR90lsL1Sk5QPMG3rH1rpeHZTBsCL7A1znHPFUNiMgUhUAc1X/5GpZY1FnoelnyT0FNY7u5SQoWFxB8XkddSI60y/x9SGg2Mw8JCSR8CSTZUG0Xg8j0qDh2EXiHIISi0kJAKlXJgAkAG8XItFDcQwSpTKChZK5TcAgAxAOg9edZyUXpj3j59nReAKHdFRSLlJuoRB0AnkIt8uT5viKTEghJ+ElNran9cqrnCscNTZI03KgN4Fz9atDjKFNBKj4THmd4vf2vVy2iIjUf4apKVJJg7pyqtECLXiOtULANZMU60lQvmbJNwfiEmLwpMEkHmdasClHDuFDiz3bnwLVYKEXBP4Vj5684qnG2VpLriVR3gAOl0uJQAR5OJKT0XNDN6sxdlFxXDVN4gBICmUH4gbHnBOoHPeKJxWHbU6p9SQkqEOCbGBZQmLKAHqk0jxWOKnW5JMK0OxtQ+JxB74SSYzAdB47VF7cpO+tF8c1KiHiGQYlfdkwQdeqTNDY0JzeEkiOUV4p3M8TJ+HX/AEmo3hBsdhVkY1SvwKvR23HtpzToZnXcgTPsDSDHYxTrgYQNYzHobx5U04ji0qgREdALcrXPOgOFPpS844r4gTHOABU2SVQ+PkTjivc+W6D1MBKQAZy2jruaiKuRM0GrFGZSb7+c/nUasWqLC/KqoJQioojnJzk2xgl5QNjRTb0/EY+9V7/Hwk3+tTI7QBRtc9KPmgOJYe9tG1QuOA/lSY9pkJ1P3qJfadsCdfb8633EdwY+bdMQTaocgN5018+n5Uhb7VJWopCCd81oA6/rlV14ZhmcRg8jXhULkEyoL5k7g6UueVrSG48N7kEcI4I24wFhSibpIMQlW+l+tI+DYstPgKAlKilUCOh/OmXZXHqaeU0uwVZQOyhp+XlFa9rODlDvfJsF2V/mH5ikcm9lXFLSQb2rZztg7p+9J+yWJ/8AkR/Mkj2IP3NWHDQ9hwDqUx6i31qpcKPdYtAOslPuP+q6SppnJj7tg3JR5H7Uo4Cv+ICT8KSftTrtSZQhWwJHuP7Uj4MI7w8k/nXOO6NsJLgudp9yPtNNMFju6w5P41E5Z3J+w1NLuDYHvV+L4E6/lXjp7x/waSAkckiwttufWss0a4rEqwWHCkEFxyySbxIJJjf+4oJt4qazuGCTA18R3Mfeo+P5nMUlmbNpA6ZiApR9BH+2h8TiytWVHwIGRA+/650abFySemFNY0Z8mYFUTHSpVYmlyMBfLIzKuTyjcnYCo8bxJCSEIkhIjMZJUevnsNqbGbX5E0sX6Ryl+J8WtC43jrTNnHEpVqJOoEUucxqkhKlCArbcRsRSji3BWsQSpWZCyPiB9pSbH5UTlfQuMadMF4r+0F1ZLeGkAgArjxc/CNvOh1rV/COirJJO5mQT1n60BieyrqDKAXALy1cjzQfF7TU/DcTnltSiYmyhBBHnoZqXK7V/R6GF8XS8ly7OFw4gkZcnSc3v50y7W4cl1pYNs2UiNfCoCPU0F2WcaLeXvCFGQVIMlGt+nn0r17BdyvDoLqnc2IQcyjrKgNzUu5I9H8ZBnBcWFgAmFJKh/pkGR6EVdeF8TQvwBO8AiInQ+XKqA3h1sPuJPwrUMuloH3q1cD4m2DJUlJHhlVrm8Cen0q/FK4pnm5Y8ZtBPbPCpdwjiU5Spspc10KTJNt4mqNjcSlKW3Ff+OFNqBMhMIUnMDynL71eOM4xJaV3Ke8W4ClOVJISD4VEwLb+flVL4x2FcxTeTvwy2EzYBQURcJPiBIBjQESZ2ABvYujjjDxU6kk3ma9fc/jq5Sv70w4p2QxOCUFOo/h5gO8SQpF9JIuk9FRSB9+HFlJ3VB6E/lRqNv+B10gjhxlw/5Vf8TUec17wsyonofoa1bXIrX+TNXSOr4ziKc8mOtK3eIpQrMFAkkGBfYi/ofpSPGcRGc312oTvs2+gv5c/196lpSSsn+UXosI4gIJSR1vcX+dCnGhYjMMw0+XPekTr6kq8JIHPmK3ZBO8b3gCjB4hTjV8xNx8W19ovvfy8qDxOLIsUxeakdxRMJncnxWnQDXy+dDYnxpkqFpAAIzc4I2A59bdNivsKqB3MZzmoV4o1AW1Awq0/L0rQtka2+9PUUai7/ALM8aht5bjt0FJaymDOaCSQdbD510BXDCyoYjBqzN6lAuQNwBqR01Fc4/ZZ2lZwuJUnEQWnU5BIBAWSIJnYgR611kYFoKK8K53StS2qcivTVPp8qRkg+Qake4nDpxSBiGP8Ayp+JO5jbzGx3puw8nFYfKvWIV0I0NIVvFLneNjuX/wASD8DvMg6H0phhcYlcuI8K/wD2I3negSo67B+BuFtxTK7EGR1O/uL0u7T4PI6l1O5B9Qb014kA5DiD40/MDbzFePw83B11HRQ2oqtUZ0a8XAcw5I6KH68qQYPwMuH0p1g1/wAMtnkR6VXnVFQKU/CDKj5bVkqWzVbCF8W7ppLaPjdPi6JNj63A9TTLgICSt9Y8KBPmdh5k1U0JV+8JBBmJjkDEfan/ABbGZFt4ZNgEhbnVRNh6AfOkrb2G+jTF4gp711XxLJHqq6vlb1rfhDJS2CRKlaDcT9zS3FvhbiUz4U6/U/l6UUvEq0T8ShH+VJ+5+nnTk9iiTF4oklpuJPxq+w6D51NhOEfy+I7q/LkOtRNsIaTc23OpUeQG9FEuOJgANt8tz58/lRdndHmPQyEFvMFunQz4EEX13O3K+9V0YmCAduto11FWA4VKR4UT/UogD3VAHpVf7RYcBvNnQpUxCSTAMkSYA1tadaCTcWBKKkidPFEgg/P+9V/izaG3kOtSAsw4NsxPxdM0+460KvEaCx39alRxQEgECARPUD61j2DC4suvY/Ctlp5KIC1AEEjcGYttIFQv8OKe7LiytbS0rBAsCCCQOelVxvtn3LgDTYSmZM6qG/l86uOOZzNWVB3BABM3Hkb6VLGEu5aPQnli9RDe2bSy5YQnUKB6yDHMGD1gUi4JxlSXSCcivxawb6jpJ9JqyPYgvhsZSPABJgDMABr1g7VVeI4JSHQoIUCLkAE2uk3AuIE+pp2OT89C8tOq7LujFAJlbKTO4QgiTpoL0fwR5gmAltC8oGXJkmNYB68uftQ+HcdSk5VSkzqCUwOonpExVlxbalM5iouNGVBCxMf5XEwUKgm/OKepJ7QjYTjuBMYxt5nKhpakZPhhSZBHiTICoIkV8141otrW2oDMhRSrzSSD8xXd08XdblJEuoSnKVEwpKwFJClRciFIBN5gaxNN7d9inMS6cSwlpIWEhSS4lBWsAypKVwPhAkTMg0yE0ns3ZQ+BolSv8pjzihUKkcqZucNewSwXUAZgYhaF8v5FGPWl6tTAsTI8qPuTfgZfxQ14kUhS8tyb6Gyd/Wo2FgkZogiyhsR5fSgcZifFbcXvBA5UKh9SVHKojashj+Iub2PHsUkQk/h66X0nepMxsRzgAfSkLhPO/wBevnRLWPVkIBg7mTJA+luVY8etAobBtKikKMEQPNO4nY6kedDqwgUogEX2vy0qJvxAlJ0iRuJAHLStGiQYkpUefI29KBJpmvoIVgiR4YMAzzjb5UG7gDEgaa/nFGNZwCEkA3BmMwBBB6x1FSM50ry/jG1tx87HbY0VtA2KF4M7VZuBdu1tgNPyUpEJXEqSORGpA86XfuskgJClDXp50G8tKhlNiDY7db+lFy5aZqZ0fDdrmnBlGJaUk/hWhY/5AfKjEcUQ2c3fkAcm1qMdCSJrjrjRT60TgeKOtfCTHLUe1DLC/wClhKS8naHXXkpS62C60sZkrSDcHmnUH8q0wfaDKrxAidQbVSuBdu3Wx4CUpH4SSUX6G6fQiveK9tcS9IzIAOkJFvKSRPWD0ik7sPjZcOK8XCykN3zk5iDt/cxQjvF2m8qDdIIKwNzy6gVz1SnVXLyj5kn5A0RgWUhUlSlHroPSgkt3Y2MNUWrF8eBfL2VbabBKlQAY5HTbnT3FlLqRimxJCcrgFzYeE+1rdOtJm+OJLeQwU6Qbj+9DcN4v3EpSP4apty6XNxfnuNqnhkbe0bKCrQYy4AJN1Kv60Vh8RlkyCqZJPM/WgOGdpS2ohwJWkmQoZe8CdpkEKtz96Y4vtqylDmVLPepHgztxmI0lIGvSdfOqE78iGqJGcWArMfErz0/Kj/3hxwQFpbHMJzK+cCqar9oynDLuHZX1SChX+5MfMGtv/wC3Y2beSeUpUPfw/Sj+SBaRcl9mWlXcddcP9SwgfITSjtZw9rDsWTlKlDLKirNGup0g0hxH7RFGzTQH9S7n/aLD3NVfivF3HVZlEqXuY+Q2HlXcL8GhznEEhV4tQr/HhPhSPbf2pO5Opmes1EKesK8gVQfi8YpxUqO0W0ArpX7MeJrxKy08Z7sBQUUgquIurmIF65e0gyABJNgPtXV+CqHBeHrfdSFvOKASnmsgwJ5JAJNJz1x4rvwMxrdsqf7Scdik4xTLyoQ2rM0E+FJSfhX1URqToRtReC/ay+MOpp4B5R+FRgWiCFFIlXnrfXeq12o7WP8AEXErdSmWwQAkGwJk6maVqQDp6zTlD4pSMb3oe8a7aPvvlzMUp/CmZCRa09d6tvZ3tQ04PG6UOkEeFTiVbHY5TcTqPKuYOgA1q1iSkhQJBBkEV0sKktGWdK7TcRXg+7W2X1JMkKXdsqUSSFBQgzJty3Na4D9pmFDaQ5hVB2xUpsgImLqCARr/AC2F6cdneJM8QwC2XRNoI3Sobg7EG4rj+NwxbcWg6oUUn0MUnDGM7jLtBy1tD3tf2rVjHZgBtJ8EpGeIi6heOkwKUN6a0GDU7RtVnBRVIGL2S4hBKuc/QVqtoc7xoQZHS1j51qp281GtyfOtSYMjzvDptRrTQgQL7j018qXnWpEu28/rXSVmIZtOAEc4Gh8uVEYbJeQZIsYNvMT+uVKUYiP15USeIiITJnWRGmgF/Okyg/ATGCWgo6hSuskH/VrU5ZDpklIJEXMCwAA9qVYTiYFyJ6D89a2RxBMkmTySACJ6zoPegcJABzzKz4cxyi0E6R60qxDBBI1A5H7ViuIqMkm5MkxzrU4030M9NKZGMkaerHhSmNyet+XStW2h+KQN+f5GtU4ojQgeVqwv9BH62o6ZhOlwJslRI2BA/wCjUjeIjUEKEa7j7UKHSdIgbfrWoy8edDwsK6Grb6pzZZBNh08jUuLxyVBIEpVEGx2J/P5Uj/eVczU6ccY1M+d/7ULxG82PsK6nKE54UDEfOSd+VEYZ+6URBElS/wAJA08wKrP74Y20+ut69beG4J9aB4fJrm2PsTxNIWcsGI8STY2Gk9fpXmJxOdCirUCU+cgEa6GaSoVJuYE7UX+8gA3km1hoNazhXQLCnnc2RxKQmRCt5ItPS3zrVKCACfhO3l9RcVrIUEpQRmgzmtckm252rb/Cx/7HY5AAx1rG/s5JgylpB1B8q0VjFHNlkA7eQinY7MtXIfQRsCb1qzwphMZ3k9ROu3Oh92AfFlfU2TtWuQ3tFPXnmGifEFzIhJuNOkAeXOpRjsIr/wBbhMARnSAYH6FH7r/SzuK8sS4B9TS0uIjMnSRMTI0O96N47x3EYsJ71R7tPwoAISkm07knqTTNWMwibqbcHkUn5zUT3aLCAQhlcdY+x/V6FTbfLgzmqVWVlKIqTOdyJ2q44dzCLQFKQhNrg5h5TAM1of3A3K28291kelunKuef7izeJS1pKtYrw4Mj+3KriG8HEh1sT1I+RoBeOwyVWUVXnwwR7GOdFH1DfUX/AIO4f3BOCcXcwyHAhM58p1iCD85BI9aXY1tbrilkRmMnkKeu4zDJBJUuVckj7KoY8VYFwVTtLc//ALF6yM3yclE2lVWIzhVToaIaZMaUY12hUFfhI28MfWYoxvj8i7QJ5lUfamTnk/SdGK8CBf5VGoeL1rKyqIin2eObfrc1kX9K9rK5GEhFh+uVR8qysrUczEbedTqTesrKyRqNXh9q3yCRYaV7WVxhCBXuJF/asrK5dneDRQ/XtUYrKytMJEita9rK009QKmyjIDvJ+grKyhZyJ8MkEpkU4daAK7D4ht0rKyp5DEQFsZhYacvOoX2wNAPavayuXQLNmEi1tqheZTmNh7Cvayih0CuwF5I5fqKhd1PnXlZW+QjAo1tFeVlFExk7JtUz6RAttWVlAuwl0BOa1CNayspr/EX5GKT4RULorKylrodLogDhGhIvsaaYZ9WUeI+5rKyhkHiP/9k="/>
          <p:cNvSpPr>
            <a:spLocks noChangeAspect="1" noChangeArrowheads="1"/>
          </p:cNvSpPr>
          <p:nvPr/>
        </p:nvSpPr>
        <p:spPr bwMode="auto">
          <a:xfrm>
            <a:off x="155575" y="-808038"/>
            <a:ext cx="2705100" cy="169545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 dirty="0"/>
          </a:p>
        </p:txBody>
      </p:sp>
      <p:sp>
        <p:nvSpPr>
          <p:cNvPr id="13316" name="AutoShape 4" descr="data:image/jpeg;base64,/9j/4AAQSkZJRgABAQAAAQABAAD/2wCEAAkGBhQSERUUExQVFRQVGBwYFxgXGBgaGhgYGBoYGRwcHhgYHSceGRwjGRgaIC8gIygpLCwsGB8xNTAqNSYrLCkBCQoKDgwOGg8PGiwkHyUsKSwsLywsKSwsLCwsLCwsLCwpLCwsLCwsLCwsLCwsLCwpLCwsLCwsLCwsLCwsLCwsLP/AABEIALIBHAMBIgACEQEDEQH/xAAcAAACAgMBAQAAAAAAAAAAAAAEBQMGAAIHAQj/xAA/EAABAwIEAwYEAwYGAgMBAAABAgMRACEEEjFBBVFhBhMicYGRMqGxwULR8AcUI1Ji4RVygpKy8TNDJKLCFv/EABoBAAMBAQEBAAAAAAAAAAAAAAIDBAEABQb/xAAsEQACAgICAQQBAwMFAAAAAAAAAQIRAyESMUEEEyJRMlJxgUJhkSMkobHB/9oADAMBAAIRAxEAPwCbEM0K4AkSSEgbkwPetO0na1jDGPjc/lGif8x28q55xjtI6+fEYSQSEpsBqPXzp7y8dIkjhc9ss3F+1zLZKUKLihoU3SCOp1pFxPj+KfSpSEKS0NYBIECbnSq6hkkx0pynD411sNoQ+tAEQlBCYFuQtSZSbKY44R8CheKKyO8UpXmTAH62FFIZbUPDMz1E9BuaGbQlMg3VMayP7/Sp8StwwQF7/hI+365UMlfQxUuzXEeFRHwnzza7XGtatJKjZVuZ+kb0y4dhVOhJUSE+cE+uiRVq4XwjCL0aQoJEqVmJIA1JJms6WwXNXop7WD8RIdA6wobbQbGYHK9FYTGLQ7mS4rMicyhN59RJ0t0q4YXsjgsUD3WZCo0Bg+eUylQ6iqx2g7PLwqsq7gnwKFgR66HS31oJK1sKEk2MG+0ziRm7wFJ2Ot+mafW9T4btAlJIJKhHxBUpSZ5kAwfWqr3XX6n1ArZcAmN9fa9TrGovTHNclTOiMvBacyVApIkEfqx6VCU3pL2TBSFyYSsjIDuRIJ6Tb2p4kgzG1j516OPLCer2eVlxSg+tGyY2rfNNapZolnCmNKe0JRGwk86lCVTofSj8Lh46Ue22Bt8q6jmxM3h3ORqHjqnG2e8DgRlgjNEEg6STabj1qwL4g0ggKWEqOg39hoPOsxeNZywpSVf0xJPodaXLLjWnJBRhN00jkuJ4gMWrI7lbcJ8Dl9JshZFiNgvb1oZniD7QyBZyZ8yRIUApB1jVP3q5doOyiH/4rLaw4YSUDIhII3NhNo051T2OFOZ1ZUpcCbriClOxlegHWfKpeSluJalWnovHEOOMYnDlbiM6W1om8FIcR8QPRZyny3qjcQQthagMhBuMpzWULDMQJsZ9q8S4tvOgygK+MSTMaTfY0MpwkETmATAI87W89hWyny7BhDj0Y044pSTOmhUQIj/qjP3xQyJTmjMTaLzyJERM3it8eltSswWJUJ/8aWwkj8ISCRMTfe1zUS8MDFyBHhPlr7ilypMaqZKzxtxAP8QAgyfGZUYHToLDlQjWNW4oGRYgySJgH4dhEaDag14YIJzf6dbiDe36FS4d1UgCQAASJ1Gu5j0rq+jUgwpWNXFSAbJgBNrDWT7UK1j3HCZWJAgG2o6x+oqNTji4N5FlHSyreZodxGUlMkAc7e3TzrUvsKl9Br+JWcsrBvAzTAjeIg/OlTilCZ5naj2WxHOLyCFAaa6fo0E6uCQb9b686KH0dSJRxRdjN4yz06xrWKxZnMdSZ0j3oY62v51iddPSb0fFGBuGxYzSRIAOqjYn+9N2ceiBCx6pP56VXVtjn+vOiMMuBrS540wk6Ohj9mLXhL2KUTqoIb+hUSfUijWuxGBb8SUrWRoHFSPYR507xj9LHnTVPt3WyL335Qwa4q23KUICQNcoSkAD2pLxPt+R4UDwiRmNgZ18/wBWpDxjiqDKSsgfijU9PLWlg4etwoU0FLzZghEXGTLeATrm16Gk5WukMxcn2PuFce7mO6w6UBW6GQPmQCfKrdwvtAMS04AApeRQAnwkkEAEHSSQINUE8ExTKkuOMrIQRJsoDf8ADOUe1OuDPF5xBySoAysHxGJMKvKunqKC34D0nsq+AYOYN6Km8j4QLaaTNo6VYDxhDJU3h2i6owFmCqSI16fK1MOKdnQX1PpKsrsGEi4XF77Sb6b1InD9whIy5E6evU7nqaRk9Qsfx8h48Tn8vAuZ4diHlB1tjuXEXSpCkgz1QTB+VO8WwMdg3VLCu9QhWZskgJcQkkEDadQepHOnnCWwUWsY+orfE4ZLXduCwV/Cc5GZKSZ6iP8AVQwyubqQyWPgricd4ZhS4k68p8xOv2qx8L7HIcIC3PEE7Rt01OvOpk4TuHC2rUEHzSeXMU8xTeYd40AjIkBKoBVmkAiDtFvKaVKb5NDoq1Yi4P2fxEryNhQQVJUmYzZSRYHXShsY4kKS8FltZMKCgYIQADtM7TV44Yt1hRSnIsrTnGn8wk3i8E0r4TxdISs5VEKWpZ0tmM2GnpNZCMXkUroDJKXF6s3wCFONpUQUkiYIvE25ai9MWWoH51Pg8Qh2ShQMajQjzGtFJwUmveTVaPFa2DJZO1R8QxBbZWvcCR56D502Rw+vX+EZkKSYIUIuJrpP4ujEtpsp3Z3D4dxKlPJDqspUrWb6nn60PjeFlnEJCJU2oBxrMIJHImJJBt1tXvZ54sPFIjOhRTaPENCArTnFWbtdgnFKw6mge98WitgM5ANpIIF+vWvnpx5Rf2e/F0/7EbWND2pCVKspJhQVFrHkQd6ixOKLC220toIUpMkWSAVROXaPlUGC4uhRPeiFfjvkvvI3Nqe/4Uh5EoMGPAuASLbg2UJ560z0spSTjF/IRnjGLTkrRUu2fA3n8q8Mha0/iSMkAjcIstROs3FVprsU+pJJRlkSoqKc3MBKJnN5xHPUVahjnmHu7fCs8+IonxJH40ncWuk/aKtDmBYxJAXHe5QUuIMZgRaY1pyyybaktmvAopNPTOMcQ4V3RIKVZhBgjY6GxUJkaUI4sTBJ0IuOfzAjeTXWD2WxDb/hcSAdAuYOtpGv1uaC71TT3d4hWpOSyHEgnbMIMa2UAaW80o9xGr06aVSOYBYJSkgKjS9r666ivTchMAkAgEQQPb2rpSOy+FxCVSQrvD4FpASptXKQBI/pUD96r57EIafW2XCUgxMgE5hOg0kVr9RDjYPsyToqIVlOgERmGukbEzrz50NjF3IkH52ERen/AB/soWg44hRWE/EFahKrAzvcieU0hdZQEmCoqm1kxltrBsZ86oxTjNcosXOLjpngZUGs0EJJsTubWBGvUa6GisLgVvrKQAt0pSQSq5sDGsHw870KlKu7IiU6mxhKtASRbSi+DrIUVZCsBMwkxcSlKiRpBUL03Qt2Y9hVOrKSjK4AlJEZfEPDpAigMbg0JcUlC8yUgeLYmBP/ANp9qfcbcxDb6S9HehCNDOZN4kjUj7Unbw5WvKlM9BE+5rE2mwlumDHCnLNomPUR+Yo3B4Lw3VF+QPLepHGTOQwTvBBAMcxadNOVTfvCdCdIFgIsANxNA5sJROicQxpzaWpSeKrcUUNNhR5kE3+1PcQz5UH3ZRMfr21qtx51s85S4XopvF22WVFKh3z83TJDbZOxi6j0FuZ2qQYp5pcYYkIIRITcZlIBPNSRmBt0pzxrs/8AvAzQhLmaQsJMKSZnPG4MQQOc1vwLgKmVKhQcyAEpGYCTFhGpg7jep5ql8lRVGSf4ssfZ5BYHePtqClauBayJP8wUZHmbV5xDhbalF7CnK4nxFvTNGsDn5Ue3xRShl7lzMRBCkymN/FIFLOMMN4PDuYhQMiyGwtWTObJF7xNzBiAYpiiJctm7XEVhOcpS2FGMrpyFS9f4aSM0+hFJMakuGVrUqNMxmIvsAPYCqvwBTmIxReeUVFKSoEzEk5QByAk2HKrZ3f8AevN9VJcqRdhi0i48J4g022nOpIzEJv1mPmInrVf7YdvGUBTDQDh0UQfCOkiZPl70p7YcUSzhgwhsfxRKl5lAymDeDfXQ2tVV4Ph8ziEJnMs3I1SOk20vPlXQinHkFKTToLZxT7ziVKEISRAjKAIy2JAkxz686uqGiUKcSc8DNdQGg0Mm2kUXgexGFyBSk5zrKyT9aLT2BYfbKUSyeaJgjkQbEfO1a/k7M6VFfwHaht5OZsrDgQUFJTAbSfxZo1vAg6161DaQIgAQDqCPTXrvS/B8JexClNtfElwocUdAEHLJjnAPr0o5zshjmgQkoWnkFRIm1lAU3HG09C8kqrZHi+Ihr+Kiy0xEaKtJSb3B3roGGM5VcwD7ifvVK4d2JcWoF/8AhpBuhJnN7fD+Rq7oJmBpVuCLjdkWdqVUHtM0g7T493KE4dREE5lJE32EwbazFN+IvENwNVEAff5VNh2AlsI3N6D1M3XGOhmCH9TKXw7AFrIXEEkklSik6qNhJEHn60+7UhxLjDg/8TYyqSmxCjBBnS9h0I6074k42potKgzrG0Gx85rMHwzMiAsuAWUlUZSIuLD6zXlrHKOrs9FyT3VCzFOtup/AlSouQLwQYKtRpU+A4a5a4QLkAXuesC1JsThu4ecZuRAUidcijGUneFb9KsHZzEZkEHVBIH+WZFHgyuebjPvwLyY1DHyj0A9rOGZsOXtHGP4iVcssZhpoR9BVe4WlpCnM3dtF0B1pyYEkxk12VIjaauHa54JwL0/iRkHUr8P0NVEIScRhGloSUIQRNjJMA+UEfOj9W+M019DfRxcsTi/vX+B0xxg4lHdrhKhaTcgje350t4z2XIzuBJWHDK5iD1kG3O8VvxPhq0YlYAuoZ2iDAXGqI0CgNOYiisPxF5ICSVJm5ChlMe16LnHIuLBqWJqS6K12aTkxC2VSQU5kkmDA1BgXNxfl60BxReTFLCrpUQpIN9RGp1ijeK8QU254CUmToB+IARJ26b0y4bhi83D6cxUDB1tzSdt9NxU0seuJry3LkITlcJS6QW1N5FR8UX06xF+lap7BMPNLSwhTb0oAUtZKCgmStMfEYEZTodt6n7TcCOFUkoJW0rY3Ug2kHoZBB/K4+J4we4CEEoVaCDBSQfciPrQYpS9PKu0HKMcy+ma9ruziGUMYXDsLWoJu7KgmTcqUAcqjYm+ggUDwrsNLJUMQWl5RmJ8TZCiRlMXJ0/Kn+B7VLKYUEKOUxnUUieqthQPC8S+VOLSn4DnS2ledClgEI3KiMxBvrGulXwzxyO0iKeKeLTZXeOtOOYjunUw6hoNnqU5ilYO4IIINFYjs8hrHtsJgZkIkkZpUSATCrG+2lS4zMp5K3nEqdyHNYBSSCrwJyiCANTzkA0144mOMMdUo/wCdEnbl/B11X7Mq/EeEdzjBhk3By3I3XzjadhSfFsKYORxMKiTMddDuLa1eO0CY4ugnkyf/AL0m/aWwP3wEWlpO3VQ+1G0rdfZ0W/j+xfcZw8jeluJc7sBSgSn8WUFRAkXgXI8qsuPYCh5VV+IOBk5ypRN/CN9ALcpGnU09y4qyVR5OifH48MtZykmbJHMnTXQV7hwcK0l1wiFTnFpJIKre0etK8Rx4KZAeyZgrMEBSUlUSALmyrz6VUuL9o14lQKrJTYD9bmk5Fzlb8dDoLivj/Jbmu2T7qx3Tacs2BP1NNeO9nv3zCJZL8OBQXJAIkAgphMQPEb1QsDjCQMpKE6CIzH7CrKw2kN5lFWfqtZgehAE03sBLj0NE4IMhCVJAyWA/pt4grl0tem2H7QNpOTKVJ/ESmQOkG/rFKGcQHG9c/d+JBV8QB1SeY68x1o3g2FBla7xe1eVlj7UqLsb5oZYngOBxaf4jdpkFCiL9IMCocB+z3CMqztOLBiPGUm3QgCPnWuO4WvIVMCH1yUDNlsBN9r21pHw/A4tST32LKDtkSkHqCY2PnRRmuJrg7L0OHsgeJRV6/lUr3G2GG1KkJQgST5bdSdIrnWL4ktlRb70PGPCVFW5jxJB9bG4G1Q4jsjjMYUylaW7GV5Ut5TBzJQLz5iaOD5aSFy+PZYv2c4FUOvuCA4o5R5qKiesTE85q1uX8q1wuFDTaEAyEpAnnWEDnevShFRjRDOTk7NGnwDEj5GPSsVc2mNqjXgwV55M5SgjZQJkT1F48zU+HRltECtSpmN2qIXRmdSnZP1NQYp1SsSpKD4EgCeu4FeqSoqUBudd/SpMQ0lCO7T8R+IjUD8zUE5cpNsthHjFGmKcREJBI0Ji0+x+9M+AY7MYBsBYQBMcrD5iosA2kMkR0+dbcSwyWWi4glMlKT5rUAfLU0NeQ+QFx/BlxxD38zJHsoqHrCqn7NMSVK3KR631qftAJwaHBYtLSSRqEk5FfJXyovgjYy5gb+IGNLKOlIjj/ANypfyMlP/RaKf8AtG4uM7bOaMkLUP6jpPQC/rVZ4U6vEuLWJytoARJgkJOY+qvEfWKc9rFuNY3EAoCg7kLeaImAnU7RI80igeFcXdwqx+8tApVukQpPUDfy1oc1znKy7Dxx44qP1/2WXG4fDpwktENuLAW0oqUo94m6Ykm0+H1qXBY0YrA53fiHxGAIVaSmNL/eq1h+07KCUpWkpKipIVIyk3gG0Dp0prh8SnMsg5WnkSrdOaQMwPUE25gmlOXQUcat114/9K/h2VOuHMnOGyEyDAIUTB1uYtanmFwrqM6MwhJzSNiCg3O1z+HTrVX4bxJGHddSykKStXhKjZJBurb08xVj4f2kIczJaA0DiySfCNyI1IG+sVXCqVs87KlydEfCMArEO/xFkzI631km56copf2l7NBtwtJBJAK0G8qgSR55Qr/aedOezD5BlKSUgqy21uYobifGc2OQpcoSypJVNjCLx5qlQjrWzUHEGLaeiksYmFJUlXmlX2J0M0U1j8uICkoKD/SMoB10JiDyGutKsQ0C4VpIgmw6EzEdNKif4goeGIA3Hy2qXg7+Je0pL5IaYzKHRlRkSnMTJkkEAAlUXvPQSBapOJ9okPcRaeQFlLaRaJJKFZrAag296EOKzIRqTChMapyg5TzjWkQkORlI8Pr6U/FJ07JJ40mWfjGPLz5xIEKASgI1lSMx84jLtqrpWcUP7yvO+ooWAU5UJJATmUQDoQRmykG/hpe1xAIKglUkpGUq+JNzJvqbAe9T4VAWnMZBP+b7VznO+wEkkXrFcReCjIagc5Fv91LeJYJT5Ci22SJAUlZEi4IsSFCZHvVjxmCQoEqJyxebWi9+UUiVjElkowyITFlEARP8o19TVkpqK2RRi5dd/wDBXeL9m3F5QhKU5fwzMm97/TSq5jOAlkDvCAVDRM6aX215cqvuBYUhF1D6/wB6r/aPDLJzWMcvWlxzRY9wkv2AeGNBIT+KDyMDS5GprofCuGZ2P4raAVXiALelx9ar3Z3iSE4fK20ErMAqMKIKpzKuNLQBpVr4a0MgUVFSlaqJk+VPiKkUt5RYePdEwDob25H9X96d8P4sn8OZKj+FIziekeIeV6Y8R4cys5ilCjuSkE++g+dbYc5BlbSAnoAKVmlF6asOFra0M+zrCwsrcklUAAiIA9Tz+VVvtZwJxXEVCVpw60BcpMHOZBAIBNymdLZqsXBeJQpUg+EweYPl5Uxxb3eqzZbQAAdbUuEE31oKeTitPZU+G9ksE2sOLcdci6W1ZsoO8kJBWepirh/i6TcfCkibGwNtI5x71onCAj4RWz3BUuJggxIJCTExeDzHTpVK0tE/K3bN/wB9bP4h6AkfSh8etlwQVQQQQUhQIIMzpRK+Hj+Sh1cN6GmckwHaNFcTb/q9EK/KhmuOt5oF0iZsZBnSIotGD6VIcOTa8cjp7Vjk30aqrYKxxBpJklepNknT1r0wXFHnf30opWFEUI2mVKqbIqKMc3K7GuEbJYsJMj60x4nwkPMlB1IkdFjQ/rnSzheJKfCaeYh/KjMTYCaxUMEXBGlPYJaXNVNkEdYPzmKXtdqUNtJLbRXvIMAFV4Opm8elPMA4GsI44dAkn5ae9qrfDcIO5aMQcuVXWCded/pU85OM4cQ6ThKxVx3jjmMTkcYQE8xOa/U/qQKrkOJbCHCtcKOWVXCTFtZ/7NXrFYFyP4RQm34kTfoqbexqu8R4e7lUp1K1QICs6MqTscuwk8qPNH92Kw5pfj0hCcGgoClIyzIESbjXa3rzFb8JURh3kmS3mTlGnjMzE6W1qw8HwK3pEi1yVzGbcjUxpaNZpljewwhH7xiQhsEEJaRlE63Uo/apVBvR6EZLG9uyv8O7MlP40LdcExYhG9yeu+1N08KjD4hThULApAVIVY7E+IEm1hAFOO4wKVyp5cnkpMG3MDl9aLRxHApskBXVXi001NegoIgcrYD2KIQ2DuQPaQTVB7ZhT2ILiCLBTkH+kqgaXOUewrp2K4+3l8CSI0gbdPKlXH+zqMQ0pMhpawVIUmMqlZQQhRA3Jkgne1dONoPHLjKzkDbmRIWpJTm+FQvJH4SNvT51JxRlaUoWpHhUAUnY2vB3M6jWsw70oIUkhKh4rWCknUHZQPXmN61PE3g2UJIUjdKoUlXUA6HrqKkp30en8atMzC40lKiQlQTG2kg+lCYhCUugzBiT5U64JgQc3dyUuJSUg3IIJBT1uap7rhKjMyJ57AWvRYkpSdCc640/sdl5CnY+Pw6gEE6nLG99+tZxF5SVw4hWaNDYjW0RavOHcYSXEnIlKoyqUAQCOdiCk31Fe494BZAXlAtBBJ6yfOt47qiVbOrcawZcQUjfb+bob6Gs4fwsAArt02/XTat8TiL76ac+nSKBxvGMggSpzZIOnmbwPnVTUfykQqU/wiOMRh2yIUEx/UKr2P4I3BKVwPUj5/nQzKiD3j5JPW8dAK2x3FC4NwkaJ+55mosnqE/BVDA1uzzgnBgT0FWVWESnwtoAO6omJ5TuflSPhvFEoUG7+KJPIfc1c0vtpACLn78z1oIOTdFElGKtip7gygkAEBRsBrlG5V9hv7mp8P2dSghUlxQv4zYeQAgGjBiEnz3P963S8m+tqvjClvsheT5WjdjApEqyQtQg31iY9qm/dhyoVWMAMSawcQSOfz96JKhbaCsgG1Yk0s/xBRcylA7vZea88ikj5zW5cEan50SYI5C7XNQuKpTgXFZlZlSlR8I0Kek6X8rUSte8nroa5bNloILv6vUf71fShHsQAJEztrf0FAcN44h4qKUrypsFlMBW1pMz6V3k7xZYUmQZFA4DCBbhFenFC/UVP2eVKyaXk7Q7F0wDHYp1hxSEALIi+gvoD16ChWuKYjFQgp8BVGYWHXe+9TdphlxJSTGe6TyzAC/+06bGm2BwwLORkwsJsTpJmCYHO/tUEXJzdltRUdEHafEgJawqdyFLj+m4T5k39BUDGGKQB6+50oTh/DFocV3y8yiTMEnMrckmP0KcP8RZbRmWtKUjcmI9aoxY5Sn7k9fSJM2VKPCP8iZ7tMyklE+IbKhP/K/ypTje0SYPePNIQdQkpJPqZ+QoHtN+07MstYRAI0Lq0zJ/pSfW59qqTeB71XePuKUrykx9AOgrc1/q0KhFLtFgb7XtohOGzAgm5TII9xf5VG9j3cSttTzilJSc1zaJ2SIHyorBpw3dFGQ6WULEH1oDGAoaaj4QFK02Rr6ECoYz3S8fZ6uJKUXyGzuDzqkwUAzaIy2v7VeeAYJCZIaRFoJuY+xO3leqHwp5Xcukx4SoJFgImREcjmq/cHx5zpIKcigMwPJQJBkdIsetelGVkU48XQ+7tDitpQR4YFiCYNr+VJ+P8IISS2jMhRBUgSBIm4ygkb/DzplgnAoBWhWokJsZGYqB5ixHlUuKBzBSZmLnMcvQRPr5b0zTAKg3jnXRKUIKGzASzlTMwrKM4JOxIjUGl/HexuGxKFJKDhn4lKlpSkyP6mwApB3kSNQdqd8a4eph794Y+FUE7pKj5Hc3B0kxN7QnFnEJU3BUe8KwSL5TcZZUmIJ/70oP3NTa6OTIwa2XFNyM6CCADIWCATB3kQQRrW2J4Fg30K7tRZxCfiQpQAk62XpbkaZduMOhzHIS0pIhpLbkKzQtOYA5gIJAyzHKKAwvHz3bjTyUKdTZOdIVEHxa72NRTTjK4s9aDWTGlIr7vCUNLhDqXQAZgKEWvtB9DQHEWIXfVQn3ps9iWw8oBMrCT4hIToT8N6D4iEqUMpMJGW45E/aKfGUm9ks4x1R1HGqUp0pPhAAJyxp5io8HhCfgHdpO5uo+mg9aYMQFOFWt0D0GvqT86x3EJQkkiAAT0sJoccFNty6RJOThFce2JOJspDmVOZSgLkmfEduWnKmWAwSUiIBXudk9B1pVwTMrM6oeIm0/zKOvpThlRTNtfrQYsXuTc/AeWbxxUfJLji2lALhCRzJgTyvziim1qjmTcX/KoFYZLiPEqIv0BEEdZ9KiU+Rz9qujV9EUk0lYzU8YEgA+WvmDWHFR+EeV/wDul374o6+c6/8AdeqxiosaYLsMaxA8Vtb32/PyqFKjPw/T8q1bftIsfKZ/XWhnuIKm4FdRljBhITICYkz4REk7mvVYkxcxGmtLUcRIMR8+dbnHC0TPLlWaRtthacYSeX3rP3u+sc9b0IvEkAEogHTr5TW7KlLkNoKiBJiPpWOcUEoSfgKbeB6VsMQkmY/vQuIUtEZ0ZJFudud6gGIJKUxdRsANTWKcfs5wa8DIOg7R6037LOeM1XW8UDPP0t1p72XV4lK2pc6bsfhumme9sMEHnGkiMwkz7QJG00v4ew5hHfGTOsBUgiCfsetN8KvvsWpWyPCPTX5z7VD2ndSXhBuE5Sdb3MfOpsmPl8l2UrJxVMqvFnMW6VFl1KUnbLCgTr4jPU7VWH+zuImXAtdyZkG581V0LDgcoogtA7VUla2QOVdHMBwJYv3bg/0z963/AHZKT4y4nzaNvnXTE4UbCtV4QDzoZYU/Jyy/2OdIUzp3yv8AUkj01rR90lsL1Sk5QPMG3rH1rpeHZTBsCL7A1znHPFUNiMgUhUAc1X/5GpZY1FnoelnyT0FNY7u5SQoWFxB8XkddSI60y/x9SGg2Mw8JCSR8CSTZUG0Xg8j0qDh2EXiHIISi0kJAKlXJgAkAG8XItFDcQwSpTKChZK5TcAgAxAOg9edZyUXpj3j59nReAKHdFRSLlJuoRB0AnkIt8uT5viKTEghJ+ElNran9cqrnCscNTZI03KgN4Fz9atDjKFNBKj4THmd4vf2vVy2iIjUf4apKVJJg7pyqtECLXiOtULANZMU60lQvmbJNwfiEmLwpMEkHmdasClHDuFDiz3bnwLVYKEXBP4Vj5684qnG2VpLriVR3gAOl0uJQAR5OJKT0XNDN6sxdlFxXDVN4gBICmUH4gbHnBOoHPeKJxWHbU6p9SQkqEOCbGBZQmLKAHqk0jxWOKnW5JMK0OxtQ+JxB74SSYzAdB47VF7cpO+tF8c1KiHiGQYlfdkwQdeqTNDY0JzeEkiOUV4p3M8TJ+HX/AEmo3hBsdhVkY1SvwKvR23HtpzToZnXcgTPsDSDHYxTrgYQNYzHobx5U04ji0qgREdALcrXPOgOFPpS844r4gTHOABU2SVQ+PkTjivc+W6D1MBKQAZy2jruaiKuRM0GrFGZSb7+c/nUasWqLC/KqoJQioojnJzk2xgl5QNjRTb0/EY+9V7/Hwk3+tTI7QBRtc9KPmgOJYe9tG1QuOA/lSY9pkJ1P3qJfadsCdfb8633EdwY+bdMQTaocgN5018+n5Uhb7VJWopCCd81oA6/rlV14ZhmcRg8jXhULkEyoL5k7g6UueVrSG48N7kEcI4I24wFhSibpIMQlW+l+tI+DYstPgKAlKilUCOh/OmXZXHqaeU0uwVZQOyhp+XlFa9rODlDvfJsF2V/mH5ikcm9lXFLSQb2rZztg7p+9J+yWJ/8AkR/Mkj2IP3NWHDQ9hwDqUx6i31qpcKPdYtAOslPuP+q6SppnJj7tg3JR5H7Uo4Cv+ICT8KSftTrtSZQhWwJHuP7Uj4MI7w8k/nXOO6NsJLgudp9yPtNNMFju6w5P41E5Z3J+w1NLuDYHvV+L4E6/lXjp7x/waSAkckiwttufWss0a4rEqwWHCkEFxyySbxIJJjf+4oJt4qazuGCTA18R3Mfeo+P5nMUlmbNpA6ZiApR9BH+2h8TiytWVHwIGRA+/650abFySemFNY0Z8mYFUTHSpVYmlyMBfLIzKuTyjcnYCo8bxJCSEIkhIjMZJUevnsNqbGbX5E0sX6Ryl+J8WtC43jrTNnHEpVqJOoEUucxqkhKlCArbcRsRSji3BWsQSpWZCyPiB9pSbH5UTlfQuMadMF4r+0F1ZLeGkAgArjxc/CNvOh1rV/COirJJO5mQT1n60BieyrqDKAXALy1cjzQfF7TU/DcTnltSiYmyhBBHnoZqXK7V/R6GF8XS8ly7OFw4gkZcnSc3v50y7W4cl1pYNs2UiNfCoCPU0F2WcaLeXvCFGQVIMlGt+nn0r17BdyvDoLqnc2IQcyjrKgNzUu5I9H8ZBnBcWFgAmFJKh/pkGR6EVdeF8TQvwBO8AiInQ+XKqA3h1sPuJPwrUMuloH3q1cD4m2DJUlJHhlVrm8Cen0q/FK4pnm5Y8ZtBPbPCpdwjiU5Spspc10KTJNt4mqNjcSlKW3Ff+OFNqBMhMIUnMDynL71eOM4xJaV3Ke8W4ClOVJISD4VEwLb+flVL4x2FcxTeTvwy2EzYBQURcJPiBIBjQESZ2ABvYujjjDxU6kk3ma9fc/jq5Sv70w4p2QxOCUFOo/h5gO8SQpF9JIuk9FRSB9+HFlJ3VB6E/lRqNv+B10gjhxlw/5Vf8TUec17wsyonofoa1bXIrX+TNXSOr4ziKc8mOtK3eIpQrMFAkkGBfYi/ofpSPGcRGc312oTvs2+gv5c/196lpSSsn+UXosI4gIJSR1vcX+dCnGhYjMMw0+XPekTr6kq8JIHPmK3ZBO8b3gCjB4hTjV8xNx8W19ovvfy8qDxOLIsUxeakdxRMJncnxWnQDXy+dDYnxpkqFpAAIzc4I2A59bdNivsKqB3MZzmoV4o1AW1Awq0/L0rQtka2+9PUUai7/ALM8aht5bjt0FJaymDOaCSQdbD510BXDCyoYjBqzN6lAuQNwBqR01Fc4/ZZ2lZwuJUnEQWnU5BIBAWSIJnYgR611kYFoKK8K53StS2qcivTVPp8qRkg+Qake4nDpxSBiGP8Ayp+JO5jbzGx3puw8nFYfKvWIV0I0NIVvFLneNjuX/wASD8DvMg6H0phhcYlcuI8K/wD2I3negSo67B+BuFtxTK7EGR1O/uL0u7T4PI6l1O5B9Qb014kA5DiD40/MDbzFePw83B11HRQ2oqtUZ0a8XAcw5I6KH68qQYPwMuH0p1g1/wAMtnkR6VXnVFQKU/CDKj5bVkqWzVbCF8W7ppLaPjdPi6JNj63A9TTLgICSt9Y8KBPmdh5k1U0JV+8JBBmJjkDEfan/ABbGZFt4ZNgEhbnVRNh6AfOkrb2G+jTF4gp711XxLJHqq6vlb1rfhDJS2CRKlaDcT9zS3FvhbiUz4U6/U/l6UUvEq0T8ShH+VJ+5+nnTk9iiTF4oklpuJPxq+w6D51NhOEfy+I7q/LkOtRNsIaTc23OpUeQG9FEuOJgANt8tz58/lRdndHmPQyEFvMFunQz4EEX13O3K+9V0YmCAduto11FWA4VKR4UT/UogD3VAHpVf7RYcBvNnQpUxCSTAMkSYA1tadaCTcWBKKkidPFEgg/P+9V/izaG3kOtSAsw4NsxPxdM0+460KvEaCx39alRxQEgECARPUD61j2DC4suvY/Ctlp5KIC1AEEjcGYttIFQv8OKe7LiytbS0rBAsCCCQOelVxvtn3LgDTYSmZM6qG/l86uOOZzNWVB3BABM3Hkb6VLGEu5aPQnli9RDe2bSy5YQnUKB6yDHMGD1gUi4JxlSXSCcivxawb6jpJ9JqyPYgvhsZSPABJgDMABr1g7VVeI4JSHQoIUCLkAE2uk3AuIE+pp2OT89C8tOq7LujFAJlbKTO4QgiTpoL0fwR5gmAltC8oGXJkmNYB68uftQ+HcdSk5VSkzqCUwOonpExVlxbalM5iouNGVBCxMf5XEwUKgm/OKepJ7QjYTjuBMYxt5nKhpakZPhhSZBHiTICoIkV8141otrW2oDMhRSrzSSD8xXd08XdblJEuoSnKVEwpKwFJClRciFIBN5gaxNN7d9inMS6cSwlpIWEhSS4lBWsAypKVwPhAkTMg0yE0ns3ZQ+BolSv8pjzihUKkcqZucNewSwXUAZgYhaF8v5FGPWl6tTAsTI8qPuTfgZfxQ14kUhS8tyb6Gyd/Wo2FgkZogiyhsR5fSgcZifFbcXvBA5UKh9SVHKojashj+Iub2PHsUkQk/h66X0nepMxsRzgAfSkLhPO/wBevnRLWPVkIBg7mTJA+luVY8etAobBtKikKMEQPNO4nY6kedDqwgUogEX2vy0qJvxAlJ0iRuJAHLStGiQYkpUefI29KBJpmvoIVgiR4YMAzzjb5UG7gDEgaa/nFGNZwCEkA3BmMwBBB6x1FSM50ry/jG1tx87HbY0VtA2KF4M7VZuBdu1tgNPyUpEJXEqSORGpA86XfuskgJClDXp50G8tKhlNiDY7db+lFy5aZqZ0fDdrmnBlGJaUk/hWhY/5AfKjEcUQ2c3fkAcm1qMdCSJrjrjRT60TgeKOtfCTHLUe1DLC/wClhKS8naHXXkpS62C60sZkrSDcHmnUH8q0wfaDKrxAidQbVSuBdu3Wx4CUpH4SSUX6G6fQiveK9tcS9IzIAOkJFvKSRPWD0ik7sPjZcOK8XCykN3zk5iDt/cxQjvF2m8qDdIIKwNzy6gVz1SnVXLyj5kn5A0RgWUhUlSlHroPSgkt3Y2MNUWrF8eBfL2VbabBKlQAY5HTbnT3FlLqRimxJCcrgFzYeE+1rdOtJm+OJLeQwU6Qbj+9DcN4v3EpSP4apty6XNxfnuNqnhkbe0bKCrQYy4AJN1Kv60Vh8RlkyCqZJPM/WgOGdpS2ohwJWkmQoZe8CdpkEKtz96Y4vtqylDmVLPepHgztxmI0lIGvSdfOqE78iGqJGcWArMfErz0/Kj/3hxwQFpbHMJzK+cCqar9oynDLuHZX1SChX+5MfMGtv/wC3Y2beSeUpUPfw/Sj+SBaRcl9mWlXcddcP9SwgfITSjtZw9rDsWTlKlDLKirNGup0g0hxH7RFGzTQH9S7n/aLD3NVfivF3HVZlEqXuY+Q2HlXcL8GhznEEhV4tQr/HhPhSPbf2pO5Opmes1EKesK8gVQfi8YpxUqO0W0ArpX7MeJrxKy08Z7sBQUUgquIurmIF65e0gyABJNgPtXV+CqHBeHrfdSFvOKASnmsgwJ5JAJNJz1x4rvwMxrdsqf7Scdik4xTLyoQ2rM0E+FJSfhX1URqToRtReC/ay+MOpp4B5R+FRgWiCFFIlXnrfXeq12o7WP8AEXErdSmWwQAkGwJk6maVqQDp6zTlD4pSMb3oe8a7aPvvlzMUp/CmZCRa09d6tvZ3tQ04PG6UOkEeFTiVbHY5TcTqPKuYOgA1q1iSkhQJBBkEV0sKktGWdK7TcRXg+7W2X1JMkKXdsqUSSFBQgzJty3Na4D9pmFDaQ5hVB2xUpsgImLqCARr/AC2F6cdneJM8QwC2XRNoI3Sobg7EG4rj+NwxbcWg6oUUn0MUnDGM7jLtBy1tD3tf2rVjHZgBtJ8EpGeIi6heOkwKUN6a0GDU7RtVnBRVIGL2S4hBKuc/QVqtoc7xoQZHS1j51qp281GtyfOtSYMjzvDptRrTQgQL7j018qXnWpEu28/rXSVmIZtOAEc4Gh8uVEYbJeQZIsYNvMT+uVKUYiP15USeIiITJnWRGmgF/Okyg/ATGCWgo6hSuskH/VrU5ZDpklIJEXMCwAA9qVYTiYFyJ6D89a2RxBMkmTySACJ6zoPegcJABzzKz4cxyi0E6R60qxDBBI1A5H7ViuIqMkm5MkxzrU4030M9NKZGMkaerHhSmNyet+XStW2h+KQN+f5GtU4ojQgeVqwv9BH62o6ZhOlwJslRI2BA/wCjUjeIjUEKEa7j7UKHSdIgbfrWoy8edDwsK6Grb6pzZZBNh08jUuLxyVBIEpVEGx2J/P5Uj/eVczU6ccY1M+d/7ULxG82PsK6nKE54UDEfOSd+VEYZ+6URBElS/wAJA08wKrP74Y20+ut69beG4J9aB4fJrm2PsTxNIWcsGI8STY2Gk9fpXmJxOdCirUCU+cgEa6GaSoVJuYE7UX+8gA3km1hoNazhXQLCnnc2RxKQmRCt5ItPS3zrVKCACfhO3l9RcVrIUEpQRmgzmtckm252rb/Cx/7HY5AAx1rG/s5JgylpB1B8q0VjFHNlkA7eQinY7MtXIfQRsCb1qzwphMZ3k9ROu3Oh92AfFlfU2TtWuQ3tFPXnmGifEFzIhJuNOkAeXOpRjsIr/wBbhMARnSAYH6FH7r/SzuK8sS4B9TS0uIjMnSRMTI0O96N47x3EYsJ71R7tPwoAISkm07knqTTNWMwibqbcHkUn5zUT3aLCAQhlcdY+x/V6FTbfLgzmqVWVlKIqTOdyJ2q44dzCLQFKQhNrg5h5TAM1of3A3K28291kelunKuef7izeJS1pKtYrw4Mj+3KriG8HEh1sT1I+RoBeOwyVWUVXnwwR7GOdFH1DfUX/AIO4f3BOCcXcwyHAhM58p1iCD85BI9aXY1tbrilkRmMnkKeu4zDJBJUuVckj7KoY8VYFwVTtLc//ALF6yM3yclE2lVWIzhVToaIaZMaUY12hUFfhI28MfWYoxvj8i7QJ5lUfamTnk/SdGK8CBf5VGoeL1rKyqIin2eObfrc1kX9K9rK5GEhFh+uVR8qysrUczEbedTqTesrKyRqNXh9q3yCRYaV7WVxhCBXuJF/asrK5dneDRQ/XtUYrKytMJEita9rK009QKmyjIDvJ+grKyhZyJ8MkEpkU4daAK7D4ht0rKyp5DEQFsZhYacvOoX2wNAPavayuXQLNmEi1tqheZTmNh7Cvayih0CuwF5I5fqKhd1PnXlZW+QjAo1tFeVlFExk7JtUz6RAttWVlAuwl0BOa1CNayspr/EX5GKT4RULorKylrodLogDhGhIvsaaYZ9WUeI+5rKyhkHiP/9k="/>
          <p:cNvSpPr>
            <a:spLocks noChangeAspect="1" noChangeArrowheads="1"/>
          </p:cNvSpPr>
          <p:nvPr/>
        </p:nvSpPr>
        <p:spPr bwMode="auto">
          <a:xfrm>
            <a:off x="155575" y="-808038"/>
            <a:ext cx="2705100" cy="169545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 dirty="0"/>
          </a:p>
        </p:txBody>
      </p:sp>
      <p:pic>
        <p:nvPicPr>
          <p:cNvPr id="13317" name="Picture 5" descr="U:\index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596" y="2857496"/>
            <a:ext cx="5211135" cy="3688781"/>
          </a:xfrm>
          <a:prstGeom prst="rect">
            <a:avLst/>
          </a:prstGeom>
          <a:noFill/>
        </p:spPr>
      </p:pic>
    </p:spTree>
  </p:cSld>
  <p:clrMapOvr>
    <a:masterClrMapping/>
  </p:clrMapOvr>
  <p:transition advClick="0" advTm="14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800" decel="100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800" decel="100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800" decel="100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800" decel="100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"/>
                                        <p:tgtEl>
                                          <p:spTgt spid="133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400" fill="hold"/>
                                        <p:tgtEl>
                                          <p:spTgt spid="133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400" fill="hold"/>
                                        <p:tgtEl>
                                          <p:spTgt spid="133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33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33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7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" decel="100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900" accel="100000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6" presetClass="exit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 from="(ppt_w)" to="(-ppt_w*2)" calcmode="lin" valueType="num">
                                      <p:cBhvr rctx="PPT">
                                        <p:cTn id="41" dur="500" autoRev="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ppt_w*0.50)" calcmode="lin" valueType="num">
                                      <p:cBhvr>
                                        <p:cTn id="42" dur="500" decel="50000" autoRev="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ppt_y)" to="(1+ppt_h/2)" calcmode="lin" valueType="num">
                                      <p:cBhvr>
                                        <p:cTn id="4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4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9" dur="2000"/>
                                        <p:tgtEl>
                                          <p:spTgt spid="133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2000"/>
                                        <p:tgtEl>
                                          <p:spTgt spid="133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72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2000"/>
                                        <p:tgtEl>
                                          <p:spTgt spid="133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2000"/>
                                        <p:tgtEl>
                                          <p:spTgt spid="133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u="dbl" dirty="0" smtClean="0">
                <a:uFill>
                  <a:solidFill>
                    <a:schemeClr val="accent6">
                      <a:lumMod val="60000"/>
                      <a:lumOff val="40000"/>
                    </a:schemeClr>
                  </a:solidFill>
                </a:uFill>
                <a:latin typeface="Baskerville Old Face" pitchFamily="18" charset="0"/>
              </a:rPr>
              <a:t>I)</a:t>
            </a:r>
            <a:r>
              <a:rPr lang="fr-FR" u="dbl" dirty="0" smtClean="0">
                <a:uFill>
                  <a:solidFill>
                    <a:schemeClr val="accent6">
                      <a:lumMod val="60000"/>
                      <a:lumOff val="40000"/>
                    </a:schemeClr>
                  </a:solidFill>
                </a:uFill>
              </a:rPr>
              <a:t> L’auteur</a:t>
            </a:r>
            <a:endParaRPr lang="fr-FR" u="dbl" dirty="0">
              <a:uFill>
                <a:solidFill>
                  <a:schemeClr val="accent6">
                    <a:lumMod val="60000"/>
                    <a:lumOff val="40000"/>
                  </a:schemeClr>
                </a:solidFill>
              </a:u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>
                <a:solidFill>
                  <a:schemeClr val="accent6">
                    <a:lumMod val="75000"/>
                  </a:schemeClr>
                </a:solidFill>
              </a:rPr>
              <a:t>Il s’appelle Sandro BOTTICELLI. </a:t>
            </a:r>
          </a:p>
          <a:p>
            <a:r>
              <a:rPr lang="fr-FR" dirty="0" smtClean="0">
                <a:solidFill>
                  <a:schemeClr val="accent6">
                    <a:lumMod val="75000"/>
                  </a:schemeClr>
                </a:solidFill>
              </a:rPr>
              <a:t>Il est né entre mars 1444 et mars 1445.</a:t>
            </a:r>
          </a:p>
          <a:p>
            <a:r>
              <a:rPr lang="fr-FR" dirty="0" smtClean="0">
                <a:solidFill>
                  <a:schemeClr val="accent6">
                    <a:lumMod val="75000"/>
                  </a:schemeClr>
                </a:solidFill>
              </a:rPr>
              <a:t>Il est mort en mai 1510.</a:t>
            </a:r>
          </a:p>
          <a:p>
            <a:r>
              <a:rPr lang="fr-FR" dirty="0" smtClean="0">
                <a:solidFill>
                  <a:schemeClr val="accent6">
                    <a:lumMod val="75000"/>
                  </a:schemeClr>
                </a:solidFill>
              </a:rPr>
              <a:t>Il était italien et a créé « La naissance de Vénus » entre 1484 et1486.</a:t>
            </a:r>
            <a:endParaRPr lang="fr-FR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3074" name="Picture 2" descr="Autoportrait de Botticelli, publié vers 147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5786" y="4000504"/>
            <a:ext cx="2357454" cy="2622649"/>
          </a:xfrm>
          <a:prstGeom prst="rect">
            <a:avLst/>
          </a:prstGeom>
          <a:noFill/>
        </p:spPr>
      </p:pic>
      <p:sp>
        <p:nvSpPr>
          <p:cNvPr id="5" name="Rectangle 4"/>
          <p:cNvSpPr/>
          <p:nvPr/>
        </p:nvSpPr>
        <p:spPr>
          <a:xfrm>
            <a:off x="3143240" y="4572008"/>
            <a:ext cx="3143272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100" dirty="0" smtClean="0">
                <a:hlinkClick r:id="rId3" action="ppaction://hlinkpres?slideindex=1&amp;slidetitle="/>
              </a:rPr>
              <a:t>http://fr.wikipedia.org/wiki/Sandro_Botticelli</a:t>
            </a:r>
            <a:endParaRPr lang="fr-FR" sz="1100" dirty="0"/>
          </a:p>
        </p:txBody>
      </p:sp>
    </p:spTree>
  </p:cSld>
  <p:clrMapOvr>
    <a:masterClrMapping/>
  </p:clrMapOvr>
  <p:transition advClick="0" advTm="16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61" dur="2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000232" y="1609416"/>
            <a:ext cx="5695968" cy="5105732"/>
          </a:xfrm>
        </p:spPr>
        <p:txBody>
          <a:bodyPr>
            <a:normAutofit lnSpcReduction="10000"/>
          </a:bodyPr>
          <a:lstStyle/>
          <a:p>
            <a:pPr algn="just"/>
            <a:r>
              <a:rPr lang="fr-FR" dirty="0" smtClean="0">
                <a:solidFill>
                  <a:schemeClr val="accent6">
                    <a:lumMod val="75000"/>
                  </a:schemeClr>
                </a:solidFill>
              </a:rPr>
              <a:t>L’œuvre représente la naissance de Vénus, la déesse  grecque de l’amour.</a:t>
            </a:r>
          </a:p>
          <a:p>
            <a:pPr algn="just"/>
            <a:r>
              <a:rPr lang="fr-FR" dirty="0" smtClean="0">
                <a:solidFill>
                  <a:schemeClr val="accent6">
                    <a:lumMod val="75000"/>
                  </a:schemeClr>
                </a:solidFill>
              </a:rPr>
              <a:t>Elle a une expression pensive et</a:t>
            </a:r>
          </a:p>
          <a:p>
            <a:r>
              <a:rPr lang="fr-FR" dirty="0" smtClean="0">
                <a:solidFill>
                  <a:schemeClr val="accent6">
                    <a:lumMod val="75000"/>
                  </a:schemeClr>
                </a:solidFill>
              </a:rPr>
              <a:t>elle a des gestes pudiques.</a:t>
            </a:r>
          </a:p>
          <a:p>
            <a:pPr algn="just"/>
            <a:r>
              <a:rPr lang="fr-FR" dirty="0" smtClean="0">
                <a:solidFill>
                  <a:schemeClr val="accent6">
                    <a:lumMod val="75000"/>
                  </a:schemeClr>
                </a:solidFill>
              </a:rPr>
              <a:t>Comme les autres personnages, elle est en équilibre instable.</a:t>
            </a:r>
          </a:p>
          <a:p>
            <a:pPr algn="just"/>
            <a:r>
              <a:rPr lang="fr-FR" dirty="0" smtClean="0">
                <a:solidFill>
                  <a:schemeClr val="accent6">
                    <a:lumMod val="75000"/>
                  </a:schemeClr>
                </a:solidFill>
              </a:rPr>
              <a:t>Les techniques utilisées sont l’anatomie et le mouvement.</a:t>
            </a:r>
          </a:p>
          <a:p>
            <a:pPr algn="just"/>
            <a:r>
              <a:rPr lang="fr-FR" dirty="0" smtClean="0">
                <a:solidFill>
                  <a:schemeClr val="accent6">
                    <a:lumMod val="75000"/>
                  </a:schemeClr>
                </a:solidFill>
              </a:rPr>
              <a:t>Vénus est entourée de ses attributs: la conque, les roses, et un corps sublime.</a:t>
            </a:r>
          </a:p>
          <a:p>
            <a:endParaRPr lang="fr-FR" dirty="0" smtClean="0">
              <a:solidFill>
                <a:schemeClr val="accent6">
                  <a:lumMod val="75000"/>
                </a:schemeClr>
              </a:solidFill>
            </a:endParaRPr>
          </a:p>
          <a:p>
            <a:endParaRPr lang="fr-FR" dirty="0" smtClean="0"/>
          </a:p>
          <a:p>
            <a:endParaRPr lang="fr-FR" dirty="0" smtClean="0"/>
          </a:p>
          <a:p>
            <a:endParaRPr lang="fr-FR" dirty="0" smtClean="0"/>
          </a:p>
          <a:p>
            <a:endParaRPr lang="fr-FR" dirty="0" smtClean="0"/>
          </a:p>
          <a:p>
            <a:endParaRPr lang="fr-FR" dirty="0" smtClean="0"/>
          </a:p>
          <a:p>
            <a:endParaRPr lang="fr-FR" dirty="0"/>
          </a:p>
        </p:txBody>
      </p:sp>
      <p:pic>
        <p:nvPicPr>
          <p:cNvPr id="14338" name="Picture 2" descr="U:\index.jpg"/>
          <p:cNvPicPr>
            <a:picLocks noChangeAspect="1" noChangeArrowheads="1"/>
          </p:cNvPicPr>
          <p:nvPr/>
        </p:nvPicPr>
        <p:blipFill>
          <a:blip r:embed="rId2" cstate="print"/>
          <a:srcRect l="44000" t="7063" r="39000"/>
          <a:stretch>
            <a:fillRect/>
          </a:stretch>
        </p:blipFill>
        <p:spPr bwMode="auto">
          <a:xfrm>
            <a:off x="428596" y="1071546"/>
            <a:ext cx="1428760" cy="5529008"/>
          </a:xfrm>
          <a:prstGeom prst="rect">
            <a:avLst/>
          </a:prstGeom>
          <a:noFill/>
        </p:spPr>
      </p:pic>
      <p:sp>
        <p:nvSpPr>
          <p:cNvPr id="7" name="Ellipse 6"/>
          <p:cNvSpPr/>
          <p:nvPr/>
        </p:nvSpPr>
        <p:spPr>
          <a:xfrm>
            <a:off x="857224" y="1357298"/>
            <a:ext cx="642942" cy="571504"/>
          </a:xfrm>
          <a:prstGeom prst="ellipse">
            <a:avLst/>
          </a:prstGeom>
          <a:noFill/>
          <a:ln w="28575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cxnSp>
        <p:nvCxnSpPr>
          <p:cNvPr id="9" name="Connecteur droit avec flèche 8"/>
          <p:cNvCxnSpPr/>
          <p:nvPr/>
        </p:nvCxnSpPr>
        <p:spPr>
          <a:xfrm rot="16200000" flipV="1">
            <a:off x="1035819" y="1821645"/>
            <a:ext cx="1357322" cy="1000132"/>
          </a:xfrm>
          <a:prstGeom prst="straightConnector1">
            <a:avLst/>
          </a:prstGeom>
          <a:ln w="53975" cmpd="sng">
            <a:solidFill>
              <a:schemeClr val="accent1">
                <a:lumMod val="75000"/>
              </a:schemeClr>
            </a:solidFill>
            <a:headEnd w="lg" len="med"/>
            <a:tailEnd type="stealth" w="lg" len="lg"/>
          </a:ln>
          <a:effectLst>
            <a:glow rad="101600">
              <a:schemeClr val="accent1">
                <a:satMod val="175000"/>
                <a:alpha val="40000"/>
              </a:schemeClr>
            </a:glow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prst="relaxedInset"/>
            <a:contourClr>
              <a:schemeClr val="accent6">
                <a:shade val="70000"/>
                <a:satMod val="105000"/>
              </a:schemeClr>
            </a:contourClr>
          </a:sp3d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12" name="Ellipse 11"/>
          <p:cNvSpPr/>
          <p:nvPr/>
        </p:nvSpPr>
        <p:spPr>
          <a:xfrm>
            <a:off x="928662" y="2143116"/>
            <a:ext cx="642942" cy="1928826"/>
          </a:xfrm>
          <a:prstGeom prst="ellipse">
            <a:avLst/>
          </a:prstGeom>
          <a:noFill/>
          <a:ln w="57150">
            <a:solidFill>
              <a:srgbClr val="00206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cxnSp>
        <p:nvCxnSpPr>
          <p:cNvPr id="14" name="Connecteur droit avec flèche 13"/>
          <p:cNvCxnSpPr/>
          <p:nvPr/>
        </p:nvCxnSpPr>
        <p:spPr>
          <a:xfrm rot="16200000" flipV="1">
            <a:off x="1285852" y="2500306"/>
            <a:ext cx="928694" cy="928694"/>
          </a:xfrm>
          <a:prstGeom prst="straightConnector1">
            <a:avLst/>
          </a:prstGeom>
          <a:ln w="44450">
            <a:headEnd w="lg" len="sm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cteur droit avec flèche 16"/>
          <p:cNvCxnSpPr/>
          <p:nvPr/>
        </p:nvCxnSpPr>
        <p:spPr>
          <a:xfrm rot="10800000" flipV="1">
            <a:off x="1285852" y="3429000"/>
            <a:ext cx="928694" cy="71438"/>
          </a:xfrm>
          <a:prstGeom prst="straightConnector1">
            <a:avLst/>
          </a:prstGeom>
          <a:ln w="44450">
            <a:headEnd w="lg" len="med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Ellipse 18"/>
          <p:cNvSpPr/>
          <p:nvPr/>
        </p:nvSpPr>
        <p:spPr>
          <a:xfrm>
            <a:off x="500034" y="5000636"/>
            <a:ext cx="642942" cy="785818"/>
          </a:xfrm>
          <a:prstGeom prst="ellipse">
            <a:avLst/>
          </a:prstGeom>
          <a:noFill/>
          <a:ln w="57150"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cxnSp>
        <p:nvCxnSpPr>
          <p:cNvPr id="21" name="Connecteur droit avec flèche 20"/>
          <p:cNvCxnSpPr/>
          <p:nvPr/>
        </p:nvCxnSpPr>
        <p:spPr>
          <a:xfrm rot="5400000">
            <a:off x="714348" y="3929066"/>
            <a:ext cx="1571636" cy="1428760"/>
          </a:xfrm>
          <a:prstGeom prst="straightConnector1">
            <a:avLst/>
          </a:prstGeom>
          <a:ln w="44450">
            <a:headEnd w="lg" len="med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itre 2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u="dbl" dirty="0" smtClean="0">
                <a:uFill>
                  <a:solidFill>
                    <a:schemeClr val="accent4">
                      <a:lumMod val="60000"/>
                      <a:lumOff val="40000"/>
                    </a:schemeClr>
                  </a:solidFill>
                </a:uFill>
                <a:latin typeface="Baskerville Old Face" pitchFamily="18" charset="0"/>
              </a:rPr>
              <a:t>II</a:t>
            </a:r>
            <a:r>
              <a:rPr lang="fr-FR" u="dbl" dirty="0" smtClean="0">
                <a:uFill>
                  <a:solidFill>
                    <a:schemeClr val="accent4">
                      <a:lumMod val="60000"/>
                      <a:lumOff val="40000"/>
                    </a:schemeClr>
                  </a:solidFill>
                </a:uFill>
              </a:rPr>
              <a:t>) DESCRIPTION</a:t>
            </a:r>
            <a:endParaRPr lang="fr-FR" u="dbl" dirty="0">
              <a:uFill>
                <a:solidFill>
                  <a:schemeClr val="accent4">
                    <a:lumMod val="60000"/>
                    <a:lumOff val="40000"/>
                  </a:schemeClr>
                </a:solidFill>
              </a:uFill>
            </a:endParaRPr>
          </a:p>
        </p:txBody>
      </p:sp>
    </p:spTree>
  </p:cSld>
  <p:clrMapOvr>
    <a:masterClrMapping/>
  </p:clrMapOvr>
  <p:transition advClick="0" advTm="19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43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43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900" decel="100000" fill="hold"/>
                                        <p:tgtEl>
                                          <p:spTgt spid="143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2" grpId="0" animBg="1"/>
      <p:bldP spid="19" grpId="0" animBg="1"/>
      <p:bldP spid="2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u="dbl" dirty="0" smtClean="0">
                <a:uFill>
                  <a:solidFill>
                    <a:schemeClr val="accent4">
                      <a:lumMod val="60000"/>
                      <a:lumOff val="40000"/>
                    </a:schemeClr>
                  </a:solidFill>
                </a:uFill>
                <a:latin typeface="Baskerville Old Face" pitchFamily="18" charset="0"/>
              </a:rPr>
              <a:t>III</a:t>
            </a:r>
            <a:r>
              <a:rPr lang="fr-FR" u="dbl" dirty="0" smtClean="0">
                <a:uFill>
                  <a:solidFill>
                    <a:schemeClr val="accent4">
                      <a:lumMod val="60000"/>
                      <a:lumOff val="40000"/>
                    </a:schemeClr>
                  </a:solidFill>
                </a:uFill>
              </a:rPr>
              <a:t>) Les autres personnages</a:t>
            </a:r>
            <a:endParaRPr lang="fr-FR" u="dbl" dirty="0">
              <a:uFill>
                <a:solidFill>
                  <a:schemeClr val="accent4">
                    <a:lumMod val="60000"/>
                    <a:lumOff val="40000"/>
                  </a:schemeClr>
                </a:solidFill>
              </a:u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785918" y="1643050"/>
            <a:ext cx="6357982" cy="4572032"/>
          </a:xfrm>
        </p:spPr>
        <p:txBody>
          <a:bodyPr/>
          <a:lstStyle/>
          <a:p>
            <a:r>
              <a:rPr lang="fr-FR" dirty="0" smtClean="0">
                <a:solidFill>
                  <a:schemeClr val="accent5">
                    <a:lumMod val="75000"/>
                  </a:schemeClr>
                </a:solidFill>
              </a:rPr>
              <a:t>Il y a Zéphyr, un des dieux du vent, et sa femme Chloris.</a:t>
            </a:r>
          </a:p>
          <a:p>
            <a:endParaRPr lang="fr-FR" dirty="0" smtClean="0">
              <a:solidFill>
                <a:schemeClr val="accent5">
                  <a:lumMod val="75000"/>
                </a:schemeClr>
              </a:solidFill>
            </a:endParaRPr>
          </a:p>
          <a:p>
            <a:endParaRPr lang="fr-FR" dirty="0" smtClean="0">
              <a:solidFill>
                <a:schemeClr val="accent5">
                  <a:lumMod val="75000"/>
                </a:schemeClr>
              </a:solidFill>
            </a:endParaRPr>
          </a:p>
          <a:p>
            <a:endParaRPr lang="fr-FR" dirty="0" smtClean="0">
              <a:solidFill>
                <a:schemeClr val="accent5">
                  <a:lumMod val="75000"/>
                </a:schemeClr>
              </a:solidFill>
            </a:endParaRPr>
          </a:p>
          <a:p>
            <a:pPr algn="just"/>
            <a:r>
              <a:rPr lang="fr-FR" dirty="0" smtClean="0">
                <a:solidFill>
                  <a:schemeClr val="accent5">
                    <a:lumMod val="75000"/>
                  </a:schemeClr>
                </a:solidFill>
              </a:rPr>
              <a:t>Il y a aussi une femme, qui veut recouvrir Venus d’un vêtement, et qui semble être </a:t>
            </a:r>
            <a:r>
              <a:rPr lang="fr-FR" dirty="0" smtClean="0">
                <a:solidFill>
                  <a:schemeClr val="accent5">
                    <a:lumMod val="75000"/>
                  </a:schemeClr>
                </a:solidFill>
              </a:rPr>
              <a:t>une </a:t>
            </a:r>
            <a:r>
              <a:rPr lang="fr-FR" dirty="0" smtClean="0">
                <a:solidFill>
                  <a:schemeClr val="accent5">
                    <a:lumMod val="75000"/>
                  </a:schemeClr>
                </a:solidFill>
              </a:rPr>
              <a:t>des Heures, filles de Zeus et de Thémis.</a:t>
            </a:r>
          </a:p>
        </p:txBody>
      </p:sp>
      <p:sp>
        <p:nvSpPr>
          <p:cNvPr id="17410" name="AutoShape 2" descr="data:image/jpeg;base64,/9j/4AAQSkZJRgABAQAAAQABAAD/2wCEAAkGBxQSEhUUExQWFBQWGB4aGBgYGSAfGhsfGxocHyAfHx4eICggGhwlGyAZIzEhJSkrLi4uHSIzODMsNyotLisBCgoKDg0OGxAQGywkICQsLCwsLCwsLCwsLC0sLCwsLCwsLCwsLCwsLCwsLCwsLCwsLCwsLCwsLCwsLCwsLCwsLP/AABEIALEBHQMBIgACEQEDEQH/xAAbAAACAgMBAAAAAAAAAAAAAAAEBQMGAAIHAf/EAEMQAAIBAgQDBgMGAwYFBAMAAAECEQMhAAQSMQVBUQYTImFxgTKRoUJSscHR8BQj4QdicoKy8RVTc5LCJDNDohaD4v/EABkBAAMBAQEAAAAAAAAAAAAAAAECAwQABf/EACkRAAICAgIBAgYCAwAAAAAAAAABAhEDIRIxQQQTIjJRYXGBofBCUpH/2gAMAwEAAhEDEQA/AN8xR2wPUhRJYIOrGB/v6Yh7QdqqNDUqDvag/wC0ep5mTjn/ABfi9WsW1EwRYCwEwem0ek+fPVLNGNpGeOK6bLPnu1FJCQoaoQeRsfLr+xhHxXP5t07yCtKZ28IEiN/PbfnhJRyrtIAYmAYCk8/KT1+vTDrOcPz9ZCTTrmmolmcaKaxuTqgDafLyxmlKT7LxhFCH+Kkg1GZifi1E/SDf3+WGQoqxVlUjnpMif8o2HmcB5AKCAiNUqz9kE/JRznrOCOKZTMHx93XgCSzU2AAG5krt5k++EpjaIa9iyyV81BYGd4B+U/741y8M93IUWnSJJPKOvnhnk1LgGoxCjlqInb4iDPsIxZ+GZagyuwpU+7RZY6SD0A82J6/789IHLdJFZyFGmGY941zvpHIco+E6tz0wW2Z0OWUtK2MQNU9BN/bpiz8N4Pks1ZVCVBfSCA3qNNnHtbpit9q+Bvl3Gu6s3hfbltEWb9PWA0CM7JV48yAHvD4iLWJAO/2RI5wDfa2CMrxhCxURpiSxldJnYKdRjebgCJ6YrRo8ue5gXjeb7T+/OR6mkygAHSPiheh5HpJ9sSWKC6RXk2qZdaNZXWVaV+RB6HzGIWF/TAvAEBVjMaiIG8QPtdCRB9I35HH4mWRqBgrN9p23iMXjmhJ8b2YsmKUHdaPFYf1xvM43FI4KpZQkchi6i2SsGoZcnacS/wAI07Thll6Ef7YOURflhljRzYnpcMqfs404xw4igxOuRtoBLTysLm8H2wwzHH6NJtLGTMGNh6k29hiarxqjAIJJO3T5n2/rhJZsUdNjRx5HtI5bmM++o08yHKOZMroZSZ8S6x4DuSNjfbAlSlpqEU3kEwB4l8O4MgRBifIzYY6Zxng/8QNTU1WqsaXYmyk7rDDlI9dxyxSx2bqu80i3h3qFSqtB3AnWx6aRfyxKMlP5TT8vehvke0BqUqiEqWp00a8Nq0mH9ZUA2+9ir8cpKzaqbMCy6iCFUAhrrpUKJG8mZEHnYriPDK9E6nUwP7hCz6iZPkTE4VDVrjSyhQTpInceQBCkYaUn0wRSW0R08mysocVFY3+HdSBdTsRvJ2iMF1apKhBA8W7QTabm0EXv6e5z+NpwgKjYK7BnbUBYABiNMbwPaMTUkXSjFP7sASCpEm45iJI332wjS8D2wReIqjaS7sJ2XwoN9lGnnHQb41y1M1ZLE6ZMmQLRabCee5A388a1aSqDVSHT4I6EEGfIEA+kxjTu20qXB0yRH3ST0FyeV/LlbHBsbPRpoytK+Jp1ETffTOo6R+PW2FlGsprFtMqrE/ENp3iJPWTjGpFmcFgNV9rz9ldvMCAbe2Nczk9LISCZFxMMCIB1TBubx5jAOMrV6eg92Nushrn1NtrHA+Yy8sQu4QQs3FhO/Pcx54MyVcbg6SLPKggCSQfY9Qd/QYFzx2dAdLCbHmDz0nwkG8YKCBoYG/Lljc1SJ6n6T++eNszlnARmWNQMG143O+8nniF2iwJIG1+fXBo4noViWUksAvSZ/f64f8P4rAMhd/tCT88I6VYm0yd5aPKf3ON6VSRIG/X+mFZx0qp2Coav52aZxG1NIk/4mLQPb5YOp9msjQIZF7xhyqeKBvtt8xzwZnq1zhVmKxGNLxq00ZfepVQ4bjyKhAGhFFzYAfv0xXeMdunqAqFHdEFYYSGHTTF56XxX+KcSRrMzBQZgCZPzjb88QUOE1qrKaKvUZ6eoAgeAaysG8DaZ6eeJZJJj4+Q/yXaOtT0olM0lmyqiqD/lkFj5AE4slPijZrJ1gqqajU2CwQQxKkQJ2bexxQzwnNZZu+qUWAWxcENBvclCdEecRix8BzJqMGC+JFEuDdgpFm5sQNjfaOmEuT6Dop/DE1MqAxeWbmJ5DoTe/wCuH6cXcSmTollm7ADSTtJJtNvXrhhnuzSd69RdTJWOoKLASIYEi+8m0WIwTXptRVAQESwUAQB5DGTN6pQfFLZXHhclyfQBlOC5uqRV0UqdRPEGRtLz5jToafM++HvFKYzeRrs1P+ctNiytPhdEJBUTaYMEdSDN8PeFUw1MxC2i5iTGPeNUFpd3VEKrDuqh5XHhYx5ys/3vTE8HqJTlUiuTCoxuJyDheSaojSpF43Ii0zHO59MWjhHZ+ixCVGJbTzMGOoBGk2gxfn54ipUxRqaJDQQQbHUCTtFjsfkehiwcRBYFx/K0hQgFnnUA3KYgbzsI5nCZcs+XHobHBOPIU8B7PZhmdqZTVTZlhphwGIBkdQJgjngPO0ge7q9zVWtqIZqalpNMAaW0kgDcXE25CcW7hy1KL93RrAmpT1ibfaE7yJjULDCjhfEfAXVB4mZzLETJk3IietgJn3fC4ympSFyOSi0iTJ5d2pqai6XIkjpew9QI98G0kCjpjbIZxKpMEq3NW39rwR5icMEywJ5fLHtxqtHlvvYMtKR+/wBMR5xilJyNwpIw3pZD2xIOHCDciRvgtWhU9lP7GZuH0quqpBMEDxQDI89j64347w3RXpuidytZSxpclZSJ8M6RMgx1nCrJzQzDKhYhKh0sNrWI8tyPnGLh2tyjVaWXC6VYv8VwBKmQNVyOU87Y8Ka24nsxktMDGaaSlVWDpYkaht94TEgztNrjEPFcxUSO6cSxBk3PxrN9j4dRv0xBSr1Kfhr0iSkyWQsIvcEfZj2w7yiJWUiPAfskQQefmp26Yb0qlfB6f98k89Kp9or/AGn4MM4BoalTqrs1SQxXldSdM+akxhHS7HGmAtd6dIsL6bluQh2EQd5HpAIkus7lKuWcI381HYd27mJvdH5TzDRMj1GHmU4vRDCi5BBHiRh4qTTEHp89o5EYtzyRnxl/IPbjwU49fY59meAup00qQeR9hhCweRqgAzvImIwBU7PZsaSctqjmGWZgC5DWjlFtvTHUuKdlUDrVDVFQm5pkCJIuRpI9973nkj4nRXL5klCcwdILgBg4WBBOnwVDpIuBq2gYWWXKn0v5KwxY2tM5zn8tWokaqdRV5tUS2/OxUEbDn6TiKpXDNpVyT1iBPOIJubCdvnjqfC69F2d0W5EEm61EtEkWa0TIkehuj4nwTKJWmkgChdTKATcseu3KBt7YC9Utppgnhpqn2UbvAGCFzUn4CDMXJAGxF+XQ8uQuczGoQBcgW6RM73H79cXvi/Z6lVAKroZ1OhgPtKNo6cj0nyxQ6WYX7iFmEEtqiZnVq12b2jyvi+LIsitE5wcXs34bTU06h1QVW4AuQTFjz3upiRtibhqFe7uQGD6ytrC0W+LnY77eeNOHZJirOrABSAX1aRJBIQWOomNo+WN+FIe9UE6W1fbICj15/T2xYmGZ7h/d92AyvRd/A0wQbeE+fvf5Qvz9JR3aqlqcaiT8RYKx/TDDjmQIo06zOztVc6xYDVB287H18sLaqsdIuQSPFF7xvyBE/PABHo1y+W1iYMRYDbVqAI8gQTvjdMmxQET8TAiYuAv6/TBVbL6CaY1arFmK6RfaAGgWM6jH6xZ6qFIUG4uxOqSTHIRFgPngMY6bnM14jyGFVTPmsdFGlM/aM/lbDjNUvLAdJmp/DAH9eeLTjypmRS4qilcRGXpPoH8+tMMxJ7tDzAgjWepkAeeD1zeZp1GpZYt3JqFUC+IDndllxvIvN5nB/HOArX0sqpRqEw8Aimw3DWmGJmbRt64L7P8ACmoS4/nBCBpBYCf7oFvcgYhKkvi8mhP/AFLJwCMqmqtRKM/2w7FWncHUZVj5gTgHP8PQMcxkiQ63aiBc9YXr6b9J3a/8TNUFBQqEmzd4nhjpqLAHCXtDTpZHLNWImoSFpoWYoGboCZZQJN94i2KKDIp7CaWeqIoY6KOudNKoYqEjcom6xfcQMJsyutpdmaDuxJO/n+UDyxW+y4erWetVLFgo0k2nXNx5QGAi18WlKV/Wxx5fq5rnSNuKNIvHB+KUadNdThdRC+Q1AgSfsyQBJ88VHt1/aBTbVl6AFUbM1ypnksXf5geZwB274uKdGnlUpIEqeJnlplSPPxGTPikeW0VXhGXD16dNdRZrsymCARyPK0fOMHDhhwU3sOSbukFZerXqVFqVXgKwMOdIiw8IJ3I5wJ5nni306YKNUR0MCdTVBe2xN9zA98N8j2VyaUw/dIWiZcSfeeeDaPYzLZmnGgUjvqpAKfQ8mU9DhZZI5JI5RpFUyfaQVabQtanV0FH1SEVCJsJuxkAWG82xHTrFFHNR8JW/MWvsRcwYnraMR5Hg9TNs1NG093Uem9Q3tTJUGN2mxtznoMT5rsPmk1d1WVgSYB1LabTZgTtjXDEmnSI5JdWwXPcTXQag+NSNBFyCBN4gRuCIhhOOgZVpCNpgMoMdJAMYp/DOxzltWZI3utOSG8jYRPOPPbFuAMxJ+VsbcEeCMuaSlVDilTAEnnivdomasmigXCqfGyGJkWiLkA3I54P4nmCtEgG7Qo/fpifKhUpBObRiHrc1fBEf02O3yZWsvwqpRpK7KSNRZmPMmB1JnnJ5ncYadp8q9RKNRDq7gSVE6SGAkyLyIHtOGue4hTFNqchrQ3QeuPOE5Km48DNIIhtTFd+UmPcY8tQp6d2ei5X2KDnhVSGtqEkLeNptzB8vTBeQ4drgl5DGRotN99zgLjGS/h8xAELWUuANlYEatPQEX9+mGPZup4mRjc+JfSwJHvi2LI5Z1DJ+ieTGljcofsL4hwcVaLo/i8O56j4SL2IMHFVyGfVFStVl6OYTQwVSWLqBEQJOoEQZsRuIxeOLZgUctUc8lMT1NgPniimoUXKLICKxkc5GmfYBoxb1zUXGvoxvQQcotfcIyHFHRjQdmKH4SRBKnYneDHLYGcN24KlRdVLTqAAHi8UAcyQAfpgTjdGhUqgh6boVhwCpakQdIaxkJPhI5GNpnAh4ZXoLqbwraWUyI5EjcDqfriSzJrjJBeKUHyiKf4NqeaVlWzHTWAGxIs19iSIJ5z6yF2gpt3wqopa0GBtBkGB7mcZ2gzHimZ1Refuny33298E8By7AFpnmb7CPPZY57WOEceK5IV5eT2LqOcDFWLNZpsesDa8bD92w3yVNKivpWlTpsjAMqAPSciNQgQwIMyYII5gwM7R8CRqYakAtebquzhr3j7W0ddXS4QpxJ6VNlYAdbWg2v0wY84VKAbjkVSHnEuFmnlEoZIoqz4mNyZ3bkCTvPQW5YTcM4TQUOlXS4XUajNAsFaWEGQZvyIv7xcG4o1IKisxUfDBm3IQBt5eWNQ2rNL39QsNh3lMKSCdgym484A6xfGyGZzdNdGeeFwWmAdruGHLpSFMMKJYNpYy1NtoJvYgzvYyL2xLx/KrTy9DTt3pJPmakn0/pjOM0xTL69dSqSGqPTkQrBgFJIPhMnysFA8M4n7WD/wBHQI/5v/k39MVu2T3oh7X5FadLLGmoUuyzFpJQG8b3xo/Z6YqaVbvFUwwJjwjYg7G2GPa+1DJNy1U/l3eHfDDqoUgROlFHyAH5YLexeTUUw/O5JgTf64XVaq0yO8ICmL3gHzPIeZxZ+LZcG45dcVbO5oUJYsSxFliZMnfpYi1tvXFJS4icUybP5ju1AiXayDkT54Jar/B0pcgoUJgfEWWDhTneNr3aNUXxpLBFIBnkRJm0SQJPlij8X48+Zqa28KiAF6D9eeI5I85XLx0UxpxVLz2XPK9rcxUcd3SQjkCdvMm8/KPLDftJwFc7RpU+/wDFTYMZjx2II8MaTHMA+mOfZTNNbSSinYCNR/ED5HFgVFWmHJbvDcg1HsOljAJ9PbDt2L8vRY6lMU9GoARYiNgLA6pJidhYdMM8l2jpoe70F0+0xW0+m/vGEVHM94nxd4aR8DEQ0MNmHPqD/i2tLTgOUWDUqAmDeBJ+WPE9Svamb8UvcQ3zPCeH51P5tIHmCrEX8tJjEWV7C5GixejUdGIE6mDfIkSNhO+IOJcHqd2TlwBmHBYLJAAAsDvJNrdcIOHcMzDI38RnmBJsaYVSBb7QUiZnaeV+WGx5bht0vodLG+RezlMsB4jr9TP02x7mO0eWoU2ckKiCT7ch5naMc2zudNFmp98K22ln1Tc/aEwY3sbgHbEee7G5vOlJVqdPfU7KEKm8rTUyrRb4R62xow43L8Epyrssf9neSZRWzFUEd4zBQfNyzHzAY6Qf7p5RiyVzJxtSoinTVZsqgTzMc/fENVh1vj00lFUYJS5OzTL5oK1zyO24nnBt88aZhtTEqIU3Axq1FdSvcMAVsd5ix98e0Bp5QMBKmHlaogrDVVROS3PqcD8VcvmStM+BFCmObXn2AsfTG9VGLsF5k3/e2N88qUqfdJ8TfERyH6nHl5Juc22b4LjFUQ5jMjamrELaR6Xi4+hww7NZ7VUCksNxfmR5XI/7jiLgoUU3EciPnbDHPZZKeXeqBpdUuRzJgD3nAUfI3Lwacay/fCjWaAQaij/MBpHyUnEXZvLy41bhSBPUbz7R88G5lO94dVA3RdY//XDfgI98b9nWRxqB8U79QyAj6AfXrhVC88Gv7QznWKSEvb/NGKeXAJj+Y1p5wsnpZj7YpvCA+YzBLBqdFV0U9Skbky8EbloPoAOWLT27FWlmBXX/ANt6RQnkIM3jmDB8xqGKxlGzmV05jWtdGPwwukjnBXYzsR74r6i+cr/Cs0emajjjx/LLrksxRXLtqoiTKVQiDUTEENHUDcnlviDsoXFKpRqs9RqcwztLkXIkcoBW/Q+QxU6na+l3rModC0apWRI9JmIFwMPOGcXSvFZCCaYKuVsdJGzKYPxXBPMnlOMsuShUi8eLlaEGbRHzLCmyaaYLlTfQ1hBE3BBNvL0w8y3Dx3iKHgsslbRENsNiYUDT4VBIF4xWOI8UFPNl8ugDG2ojeQYPOY39hhjlM9myAqRsx1lLgEQxBMROq8RP47ca4xR52enN0bHKA5koZ8JCkRsbCCOWkyI5X64Y9ruFU6OhlACVBFTy2lh7GT6HrgLh1dsxmWemCdTA+ZIAvva+Iu3rVCy065CJpMkdG32nyAHnhu2T/BT+KMtGq1GsIamw0stjyKkRaCIPMQcEV671ApUqyre5NusqRHP/AGwN2nztPMZh2MgmNIN5CoqqbbEgX3vOFebFRI5LFwfT8cdxNCb8j7i1R6tMDUuglRZbhpm9yTMIAZ5YXca40aqpl4jQ4M+ZY/S/0xrk3YUasCJEXsDDKYjmQJgjzwq4nqD3Is1uo+d8Vx2tMlkirss9bOmv4CEqLTkoFMgMoKqCDB5iQwvptM4jq1GQ+KrUB2ARVcBZJUHVphhqMxIuL8sLQ7UhOkAhtKuDuSGClhcbmeQkDBaO4JMIQST4jz1GYA8+fP2wRKR1CtxCo7ae4kzEB/8A+cV/iuSNSpq7h1bY6akA+d6ZgxzH54tfEMisPqI0H4j5C/teLjphLxCsDT00ATAA13ECIgSZNgAMGeSlbM0YuXXZS+NcEqs4anT0gKRBgmSOoVZE+VpO+EOa4SaYh/CzD4QZA6fu/wBcdLTLuEBJAMfP3nFO7T5dw+siRt9BiUM8ZOizhOLp9GnD6QGgypIFpnTuTyuTyjy+V/yPBxUyw72iqs1yAACB7XBwl4XxKguWVMvR0uWjXVCswiGYnebmwNr7WxaeHUIQMWZ2YSWMnlsOWLonJUc9745eqTTOpejcx0Pn5e48rRwzjiSAutGP2ANYnyIOr2g+pwTxLhNBn1FEJO5jxfOdI+p9MT5Wp3Y0UlCr0UR8/wCuMXqsmN/DJWyuJSW06LB2WpVA5apqlwNxEATAj3v7WxUe2PCXPE6iszrlmQVPBY6m3AYKxEsDysG5WxZuz3FwpOueh6g9I3GJ+KZgV3L6fDAAB3tzxPCt9UhsmSlp7Krw/s/w+k4d6lWqAZSm4Yqp5yQimofNuVtsXKlxdGBfdVI1eE7GRtHWBgQZNSPgXy3xJU4MKiwR4TBYKY1QdjfaeWNinozcrdslq8QpH7YjyUkfQYD4lm6FRdJYb7qrBrGxsNweeCK3Dh/y/kcB1OE7+Ej3w3upi7In4rTJvq9kxB/xZZsrld28BldvbbrH1wRTyXVT7nE1TLsdyxHQkkW9cB5G/JyqtoBpcSpAk6ahBJNlj8T+GPMw4eoWAgMAY53FtrdMGPlxFrYBorNQg9PwGMuZUlRpxTcnsecFy7Gg8AEnbFlOQV6IVxZhpb9fUG+K5wiqyeHFmqVdNPUxgb45Uim2VzsRQcColTxFS6eUBiv4AYU0+NNRp6aVIOySGkxBTwzABLLK78pxZuzNRQlWu1lu5PQQWOKrlvFSDEaW7xz7O2o/jH0xHJPhxa7tjqNxlYm4j2izlcaGNLR0CG/S5lgR5Hrit/wVSitQaSKbkHTJ0AiRO0AQefRegxd62SZh4GNPzCqZ9dSn6EYSZng1UEsQtfSJl3bVHksR7TjRJ+ezLDI1paEf8IdBdksGAAC76pPWCI/LE/ZqiRUr1ApVBRYNIgMSLL6zpPlHnhxwTLF6gpyIAIYm4PNRBPITckTI6DFmrdl6BpaszmXFIDxDw00jzkFhv97EfNG9NQfZSsjwymCKmomsxssQqLH3jv6zF+uHvC+HUkqE12R00kTEEwbkyNRgQAZ6xywbXzHC6IUaTUVQArBniOQ3Ab1xPl+1WUEDL0ACearcz9TjSlrsyylbuhT2NyjoS7IR4jFrAmw/K9hbC/t9TfMVYIddLLeNhpidxc+H29MXHMcbqMjMKLqsHxFYCmDBJPLr5YjakHpP3y6l0HvaMkMKcgk8gwCx5AEESDhrXaF8nG8rSf8AmG1XQTNP7TIJllIvIFzHK94ON8twqrXoGpS8WmT3c6nAMQQI8foL+WGlfgGYp16n8NRq1aCVAKVVQR8QlQGJuyzFjuMJeIZarRPiWtlwTbXTZIb+6SNjvA2x1M1pxauwThJd6oQMysQwPspOx9DIOIeJNbx/FMkdPPqLHDzgVRajpUY/zqbQz83VgVGrzB579fJT2ly+jM1VsRoWIPKE+uDGXx0LOLUEyA5m40I1233DC9o6zB8ow8GXZnc6qZvZQSSovAMAgHymd5jFb/4i6F0BOgsfDNhex/frh7meJixd3VouQfESNwSZJjlPI4o+yB1rj1JmEXIm4vB9ecTE9cbZXh4N2sv3f1t9NsSZ/MEM1zPMbH8NtsL+I8V0CRdz8KQOm5nbE5Rj8zM6nKuKDsxw2m67KOQI8P4CcVriXCYBh1byJn8L/TBeVr3113J9dvljXifE+9AA8CDZY38z5+XLGHJnV9GmGGVbZBwDgSsb7c48sWSrkEQd3RpiTYsZbTPSbaj5C2A+B51FIok+Im5iy+/3jyH9JtdStTpiEhm5evU/ufxxJSyyfbNEo44xK7m+DOqhVgO3wg3AHNmvYdBuT0gkFZHs+tNgzs1ZhcaiAB6KBpn1wYcwjH4jq+0Zv/tyxumYW/iMD99fwxrjClvsxSy29E9Hh6CWCQzC/nG3yFv2MbNlB09sDtngDBaPP9+fPyxo3E0+8wjlfB8km0TFALQceqx6/rhO/FJqaNHhiRUkRNrQQDMH+uNTmFgmTI3Bn6YewMsQcxc4Gqt74VZPMSWJbwk+EfaX15Qb+lvXEtepudRtvzj6/vbHKmF6J3qxaJ8/2MD1M3f4cD1MyoErJPK2/K2/pGFtPjKVWICkhLaotIi0k33+hGOR1LjY+V53GBeE5IPXg7YhXNibTcbRzjDjsugNSfPE5u2i2DpgnGUq5eqVpkMIBk/ZmwB6mduuFb8QzWYDUyAVkKWFgDtaT4o99sOe2o0VwSbPtyKkLpvbaL2vv0nBfBMvT7oUk+KJkdevkPyGMkuTk0/0bopcSHtHVFDLU8qnxVCO8I5LvH+YiPSeola+WgADrPpt9cQfwFSjXYVqmpvtMhJnnB1R1Hpy5YaPnqKIS7KirvJgD3OLLG5z5S8dGXLlSjwj57EmZ4ytJihp1J6lWCn0YAz6xhHxDtCou+YWmp+ysgn3YTPpiLtZ/aaAe6yI1fequtvRVME+pges4pJpNXfXmarux5G/t0UTyFsXli1bbX4IRjW2h/8A/llMytBalzapyHmdW/y2wfUqPmEYVWYyRBYyAegFgswdgMa8CqUKY/8AZDDmWsfb+mJs2oNH+XIQ1IvyBM73Ph6+WMymk+MU193s34GpJ2eZjKhyoU6lgDpGmJnzuPmMXDsrSA06AF8B+z4phpPmBvHOB707gLO7tJ8ARCOutWKmw3sbnnAOLJwDONopMp0sp5CbpYgj0g7zfGhWmkQyRUXro6NSzKMQlSVhdUgnSR4gQ3LkbH8sa8d4X3lMFGioAdLTBNtp8xz9cCUuIU2qO0wNUIEa7FQQZG0Alt+YwdnIqU1+B48WswQg0mSCAdxa3In0xe040IUGq2Y7z+GeqtOEju2XQhA+53bSQQSd+V8GNlnRIzOXpMhUh+6ct4DI8asW1KRz5dRhx2l4F/FU1amJrUiRM6TG8AxBIJEGw36nFYy/FKneBCx1vT7ljIBBFRoIWCRbwnwnTDA3GEVnUc/43wmjk66mkzNlqupdoYGEJE/asVKnnB/xE3KVVKhczQ/iaRAC1kXUY8yvjU+g+XMr+0jMUVorlFKd9Tqio2iSUhSpDtYFiCPAFWIuBzQ0c82SroykmjWGoDz2YDr4rx0IwuWLfXf/AA2YZfDUuhTxLK5NCNJrPULk6oAQSZAKuNRj2nEeZyZdr302uT03t1EYm4zxhlPiPfPMk1Lj2FiL8th0GPKvFFRmDU9R1GfEBzjb0j5YsudEJ8fB1nOAs5E6ImTckfpgPL05J7of53ub8wNz64d0aSlHdt2n5Ax88La9ZUUmdgTHO3I/XGfjze+kTm/bSUVtijiFPx6dRdh8pO8Dly5nDGlk1RYI1VOfRR+sfLfAfB2hWqtdifCD943J9hJxJRrwOsmb8zjNjx858vA+XJ7cOPlhNSiqlW0332Am4tIvfE6ZloMzqmSdt9zHWcR1+FmrTBYoYhoYWG/UQbW/SxwGc4Qd/fljU1G7RklySSY0bMiAdMEC95n0gW+uPP48LfTbpN7ecflhY/ECxM/F1P4HHlTPGOR6nn+/PHbROxjQrqQxInnJ5evUYFfMXuJ9rGOUG0Yjp5gRqESOR/K15+n1wNmuImdtPzwDg+nWAEadJmbajJP+JrdcatmyRDGI2Bws/wCJEWg+n6Y9OeWAZ3Ox/O8e+C9BbbD6ecLHw2/E4xs4Sd4633+dowGleQCEJHWJxIoZrIjM25AB/A3+mA8iCoNki1gTa0cyf1xhrqTsbee/6Yjrh0C66RSZi1zHUbxHl88CPWJgREkDbc8vXA9xUHixpl2BNhHqZ/LFs7M1Iqxio5BxJB32jz6+WLJ2cqfzp5R+WDJ6svhXaDu31MVBSSBqL7+QF/ynCSjw+plqqtUMarqQxM7T02tvPrvhrmavfZ1VG1MfU3P00437a5pA1NR8SAz0GqN+u31xnyR5Js0xycCjdoMxmq9Rmo1RTJJJXSDz+9BjkNuW+KlW7P5kktULVOZlgdud45Wxf6YB3H76ziY0x0+uLY8jowydPRzb/grC/dv/APX9cS0smFI1rX9kBH0nHQloC0COvTGPllHr5fvph3NvsXkym1logf8Azj1TGveB6ZCnwreIjoZ/fXHQMgATt69cUrtSzF3RSVDM0iNyq2H1AwjWzV6aW2C5XPlApK6lIYtB5NYbc9IU+uDaHESiakDyzA6SQzbWbZeViDv4b2vBkaNSo1OlqWmDChologD5R54M47wplVg1MhZUU3b4iOcwYJi88tuWOk432anBz7Ld2QclQxi4YEtIO5MRF5bVPKwsdsW3LcSfSGFNiqfER8JkTIB5D1gG3K1JyFcoFUwqgmTN5Z2gcrdPXbF84PXRqTtdRzOxFomeVhvisZW6MjVOjbK5tajMabXKQFuNtucG83xzztZUC5qk6ky4DHkdUFWmIuVFMx5TviydoeHiiTmKMhEE1EHxIP8AmKPu/eXa07g4rPHHWsVrU6iwurS9woYmlUVjMQutSrf9Ub4bfTFZUu33DdVZylUajeqzgAAgDwkj42UzLc/DMkHAlXMq1NA7U9KeJHGysBcTzVgGM8io64rvamsRVdSWhvEATJE7g+YbUNrxPPAWafw0/wDon8agH5Yb2+XZaOTitB/avMI2jSpBFtXIiD+owM5p6m1ozNJMgxuZ2GAuKuS+5NlNz1UYmzQUVGBjlvf7IxRQ4xSEk23Z3fiFiQD1t18RP/keV7dMV7M5g1XFJbknxHyF/wBPlhvxx0kFCI5gGfT53+eAuBFUarWbfxQPSY/TGHM2o1HydCNz+PwZxBCmkCyoIEc25nyuI9sAtVO+rEFTNFf7wIv9f1xBVzgADQT68sUhHhFJGXJNzk2wxM44kcjy5euJ1qavIc5/f4YUDiaDf8MSVOKJPL5QP3GOYg3qVBAEARz5kfv9nA9Uj9R+98BPxVBuQPI4iPFKYvqHtOOs6hrTrmNNvK1/n+98DvQ1bH1nlhcnG6TtpBJY9AYi8k+g9MXXK8KpVsn/ACGJadUmNWqNmja3L3vvhJOSK48XLsj4T2cWpRFQ1NcyICwQRIiZkwbjb5Wwl4LX7quNSqCrkMPmDvJi83OHPY/iBR2ovYPyPJh+ux9sDdruGtTrCso8L2bpqHX1EfXEeb+Y08IrwM+1dIPSBAEqfyjCLspmYzCjqpX8P0xYcmRXy4B3Ig+o5/PFQ4cxpZpAbQ0e5t+eD/lYyLJ21WVp+p+oxX+Ct/NSTZTPy/3xYu1LTSU9H/EHFb4R8ZNrKb/LAce0cmNqFQEt05+ZmY/Xy9cOOF5oU6dSow8x59APM4Q8Hod64WYHM/vngzizL3uhPhSwHKeZ9ZtPQYfxQRhRqtlcu2aMM73H+Jj06DeOgwqo1zXR6tUwZu3Ik+XXnY26Yk7Usw7jL7wutgOpJCj1An/uwFnMxEUU+CmL/wB5jufnt5AYFOhZU9GCtpZVmS1l5k42qV/PA38PeTd2EAdPIeu+NeIZhKcUgdbiS9SZv0F/gAt9fLBSbM88S8BlOsQZDQSOfpiHMcSSkJdlE7En9cLnrPo120gx5+sEbHC7iOWp5gDvAdvCQYI8xy38sGK3slW9mcQ7clDoy/ia/iOw5W+8fp64X0M070T3hLOra9ZPi5CNr2v7DAGa7LtY0yKv90Qr/I2PsR6Y2yRem2iprU80dRMH97+WNVR4/CaMbUeizcLFXVShl8KrJO5NunkAOWLn2moGplrMVZBqnf1F98Vbs29Km7KTJUkhAfFG5geV29PlhrxLIU6SV6q1nqd4v22+G0RFgL+VuQxglTlb/Wj1FpaJK1eKzIZiQVPS956br88W7gXFgkKF12uRY+QBNjz5/jin9ocsVajXB8JoiR11KpmfacH8D4gquFYwR4tUSABcm3zjFscjDnVT/J0TNZmkA1OVBdTIN4DA/F0G9iRN4xxc5UpTrUN3olwDHxNdII5tIXbkcdTzHG6TKxDGsyD4E3YmNp32EnYfTFGr8Fev3neVBSeo5aoQ4Rl1SbahaA0DwkxPO40XbJNHIu2WaFXOVXXZoMdCVBYez6sL878NH/p/+b4uHaP+zlqTt/CVqddAbKaiLV5bLMMOkEE38O007Ox/LHNU0sOh1vYg7GIxoTTWgo14h8f+Vf8ASMS8TE1THRf9IwI7SdyfXysPpg3NUZc/4U/0jHMJ1zNuNV7C+F753RqVh8Wq3PxC1pncz0tPXC7iGaIYybcsIczXJNpPv5XxGUVLsim10PHzOnbY8yP12/pgWpmmiVJnmJiRy2xXznypKiCDYz+I/fLGZfUYKbzeJnf54PAChRPUpsSGkled5i+3r+OBX4iVEKzKZtDEW6Hy/rgjMV5CLEyWZgPXSPWNLH3tvgHP0WcayIAF3Mw3SLXJB/XDpDpAtXMtvO/7/ZxE2ZbqcZSXWdM3O0n6e/44jKnDpD0i7/2XU6ZrVWzEGiyFCD94kEHqsAG/KRi/PlKuQfvaR7zLnfnA6NG46Ny/Ghf2T5jLHMNRzQXQyEpqkS8qIBBEHTMe+OojhzUb5WoK9LnRcif8rbT5GPfGP1CfIZMg4tklrAZrLXP2wN7c4+8OfUfVslVc5ltLRJEHyYbHCOlVFFzVyoI/5uXYQR5gcv36YNy9Vb16Pwn/ANxOnW2M/TCB8BqFHai9mBkeo3j1EEe+F/a3Kaaoqr9qD6Eb/r74acXQPprUz41+oH5j8MR1yK9OOZuPIjl7j8sdqqO6NuJN3uXPmob5X/DFc4aNK1PTDjh1TwGm3QgehwjqyNSLuYnyj88M+rZ3kLynFf4ekWF6jG3lAN/YSY6xg/gNPXW1N8KXJJ5DFQrOe8pztePQT/XFkzuc7mjTpizV5Zv8IsB7kj5HC/QayfiOd11nzB2iVB5ck9DF/UYXcHHhNRuZJH6/LEHEK8gUwd9/e34A/PE/8ToAKiSLIOU/ePkPx9xh7Jk2ezpp+Fb1WH/YD/5Hn0264hynDv8AM5PqB+p/frrQy2mWLeI3ZibL/X09sFUs05EURpXm5sT6fdHpJPPHXejqCKtCjTUrWbU7CO7U7TsWOwg3jf0xUa5NMhW5EwQRB2m49rb3GLCMsotpLtzi4+XT1wv4xk5pOXamCoLKoYFtvFZZAsBuR8Pnjo1dCTjaAkzi8+WIOI6ai94s98hBBi7LzB6xuPKRhCa2keuCMhxAKdJHnY+Yxojjp2hEmi5di2pNmFZgCWWCYFpUf1vhlxTh0d4lV9asbIqwALRvcGAOY/AYpdTtIKCg0KQ7wAAu3WIsBuPcehxa8jmzmKIqE6WqDVeCLWPsSCZM7+mM2SM4vl0jc8seNLssOdQtkMtolgKarcwQUGm/U2xRqeaajUVbrcaGHK9lPpcA25Yt/Ds8RlVoBWZldgOdmadyb7nzwk7RcLfYo08iLi4m5AsbC3Qn3GKTcnfQuWnFfUsvDuIVHEkLWEc4LGORBBIPrhnw3ilIMDVpCkszr7oALMRJAtz+K9zjndHOmm38ymwtYMCDPkZHPri2cIq99TZqTugA0sFOtW3kMrSIiREi+K20yC0izcQrUmqBKqo1NzIbSDr8NipHw6bSTjhP9qXAxlc82htaVh3oNrFj4l8NrG4tsR646EzNS+x/LeoV0ID8aIHDKtymoawVFrEbxAPaPhz8Qy+l3orUR2ZKrtpUCL3CmQwuf7y9RBrjfF/Y5nHQL4sudpAOY6D/AEgfliDOdla9FS7NRKjmtZGn0AMn03wVVqd5B2/3J/PGi03oPYXxkaZmZk/I8/cR8sLnOouqkgkSRyMAT+ZjnibidTxMsyWMbSN9x1m0H9cJ6eeKmCAxFh1EehuPL5YRLQjVhtcodM2I38/MDr5HHneRsIXb1Bt9cKKzFvETubjof0w0XNDutQgtI3FlsASBzuR/XDNHUEfw3eEFTpNtYBgiwlwOfn5+owBWovqgaoBmxsJ3NrCcEZhiGdvKzcrwD7wcCZeo0lhckERzuI252OBs4zN5ZoDaZMGSPIxP1E/1uJVDm5kxz3+uGdDMuoICMxYEDpcHlFzfrjzL1ip8S+EjxL1HT9DyN+WDYUKlkXEiLzi/8C7aagqVSEqRGuYVvMnZT629MVE5cqJbUPbENZAwhR4gelyCOcdI+uFlFTVMNnWBxJqgE91UA2YVqWoejB5GPKeYZDPe0V6lqqbeYUmccdGpTzU/LDLKceqpZj3i9G3+f64jL0zXTDZ1PM5x6UNYo11Zb02B5g40yfGF1TyO46YQ8B7ammgprBpiSEcCBJkgEbXJtBxHxftPq1Rl0n7JP4mFB9gRiPtO6DZYeI58CCm7GJ6TzwJUrrSULeW+M8wOnkT88Ud89mWMhgvooWPeJ+uNstSYsDVqlj09+vr0w3sfVjxLHxDidN66lJhVi6kDyAne2HWZAzCJXWWekNLj+7vIHkfofLAOXzdPuyjBSpFwQI8pGBOHZ0ZZiEB7tjEfd526j8MS3JvVUM4UuzenVBJc8yYjpgnLVLybnkOgGw9OfU4Gp8VVKjd5SRqR+F4XWLTdW+Ib9DtfDT/iuVmNNBjplSStMHyIY2M7xPvh3B+CdURGtJBc2Gw5D9+eC/4pmEIFHKWk/QfrirP23pvAfJ0xAiaZKN8wSD6kYkp9p8qdmr0/JlDf/ZWv/wBuO9rJHpA0yyngrVV8eYqOPu01Cr+YwNxHglOjQd9FVQEbxu0i4I+6BfphFme2dJRCq1U+fhA+cn6YrfGe0FSvYwq8lUQPf7x8z9MPDFNu3o5nlXMLIsMYufUNZRznCpmJ3xrjYoi8QvPZ1ntECZ/fpixdheLv3qZdiDTeQJUNp+0Ynkb288VNz+OOh/2a8FFPVnK9qaozCR9kXJ9TED+uI52o43/H5Ggthn9q7ZjLBKdNv/TVVgsoglhujGbLEEKIm8zGK92T7fV8oBTcmpRCkKsLqSZI0sbxP2SYvtjbtf2+qZ5Go92qUiwIG5sbeQOKgUAF51dMdhg1jUZrZ0mr0WXjfbSrXRUUd2oJLANIYlpE/X3PKwE3Ae0KQBmHgqbHxjnIIancEHyHripsscxjXFXji1QDqHF6eqjVqUnzFWw1KruZUTbxSSLncm2w3lVwbt+qz/E0BXIELUELUgDZmAGr1M77Yl/s348Fbun9p5j9R+HphH234StDMzTEU6ksByBm4HlsfeOWM8H8bxz/AEO46tDfjnbU1qQp0NdJCPGrHUIiIAYty52PphPQNsJqbfTDXKG2NEIqK0Iz3iLXO4nbyA8v3YYX5zJtLMBYkmRcQTvPL0wdXzHiM9CInlBEe7W9Bhfm23JgSSAB0BiT06e2OQAZnBG1+Z6+uDRlSFF5V9UEegt6yu2ALat5E74My+ZKg7W8XW0j5cj88ELDss8FjYq0SCLTaDB3IE/PG1LLBpqSdYAgAqPlFhcE2BJ+ZAa1YkGb2+ifpiWuQFYGJPw3BMJG8TEibHocAVokKVAWPwzdkAH+g/O/riSor1HNRNWogTA+6oFwLGYk4CyWYXVJMRzJv7DcnEmXeSTrCIDMloPtuSfQYDvwCj01qi/CqBiILqsN+MA+YAOFddSD4pnnO/8AXBlXiRLMQI1MTuTE4j77ctzBjzMdOWGV+QqzRnmmAbmbHoANvmZxDRWTEgeZ2GN+/ncA+v8ATGpPXpyjBCE027uYYMp+Z/PGJmBHmL/s9cDz0E40Z8LVnB/8bDSB4R5fO9iOeCK2dXQGQgPcEc/35nrhT3p6xGPRU9D6jHcQ2xxkapKEFvFPqWnaPf8AAYlGZg6DPeM1tiIJnfbc78r4R9+bG0j9/LHi1mH2iPf9xgcDm3Q74jXVGAIOqJsbbn36mPTGj5gVhBtYw3QhSRsDuRce+EsSbfM4LpuARcAAW5kmI+WO4pAZ65VkVlU6lMN0O5FomeXtj25GoCBN7bT0xtlqGpAFYai20gcuc9SfpiVOGuRDOiAzYnptt1m39MEADXQST+GNxmQoGnpf1thzlezBOlu8RgRPxREg9Z54xez6yfGFuIlpO1+XIjA5x+o1Fddid5x4onFsrcKpUzrkNTAmJvHX+9Nx+5MeXz2VFy9VWkmdO8gCLbTv5X925eTqZV1N5xYs72uzFWgaIhKZs+kfEOl50jyEYkFfJdKm87T+4t+95zxTJqLa25Rpg2BG8ixBIi1ifdG1J7iHaKjialfc2H4nri2ZKrlq6tKqpndzBPpvH9T5Y3qZTJ7GpTAGw7wX9fcf03xzyJdpgpspjvPOcTUssWgi45xyPIGY8sWpcllyfA6eHo/15eV/LAudSgDJqAgCCFKk3m8Dcyzeg+eOjlT6sPFirg9buaiVBdla6zuI229fpgziebqZrTKwVJjmxB8/T9bYnGby8AljCxbT0jePSdvzxH/xChJ8TEH+7PPlJ/dsc6bugrqhYuVI8z/Sf1wwylBwDKnHlXi9/wCWbTsUA67XOGeX4m5FkkfvoMG2ETVd/dfxGFuZ39h+GPMZjokyLE6cvQ/6cZjMME1q88Ym/s3+k4zGYKAyMY2xmMwTjXHmPcZg+QntTfGpx7jMK+ziTJ/EPf8AA4iGMxmOXZx7jw4zGYJxmMxmMxwTYbe+JaG/sP8AUMZjMd5FZlLdf30w14h8A9PzbHmMxN9nEOU/TA/EOX75LjMZjo9hYNR5+h/EYiGMxmHYCb7PviJsZjMBdgC8rt+/LEDb/L8seYzFIhNDjZMZjMcgMa8H/wDk/wAP5jE2a39v/I4zGYiEj4f8Xt+uHOV2x7jMLMKP/9k="/>
          <p:cNvSpPr>
            <a:spLocks noChangeAspect="1" noChangeArrowheads="1"/>
          </p:cNvSpPr>
          <p:nvPr/>
        </p:nvSpPr>
        <p:spPr bwMode="auto">
          <a:xfrm>
            <a:off x="155575" y="-808038"/>
            <a:ext cx="2714625" cy="168592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 dirty="0"/>
          </a:p>
        </p:txBody>
      </p:sp>
      <p:pic>
        <p:nvPicPr>
          <p:cNvPr id="17411" name="Picture 3" descr="U:\y.jpg"/>
          <p:cNvPicPr>
            <a:picLocks noChangeAspect="1" noChangeArrowheads="1"/>
          </p:cNvPicPr>
          <p:nvPr/>
        </p:nvPicPr>
        <p:blipFill>
          <a:blip r:embed="rId2" cstate="print"/>
          <a:srcRect r="60480" b="22727"/>
          <a:stretch>
            <a:fillRect/>
          </a:stretch>
        </p:blipFill>
        <p:spPr bwMode="auto">
          <a:xfrm>
            <a:off x="126086" y="1571612"/>
            <a:ext cx="1588394" cy="1928826"/>
          </a:xfrm>
          <a:prstGeom prst="rect">
            <a:avLst/>
          </a:prstGeom>
          <a:noFill/>
        </p:spPr>
      </p:pic>
      <p:pic>
        <p:nvPicPr>
          <p:cNvPr id="17412" name="Picture 4" descr="U:\y.jpg"/>
          <p:cNvPicPr>
            <a:picLocks noChangeAspect="1" noChangeArrowheads="1"/>
          </p:cNvPicPr>
          <p:nvPr/>
        </p:nvPicPr>
        <p:blipFill>
          <a:blip r:embed="rId2" cstate="print"/>
          <a:srcRect l="60818" r="-292" b="14594"/>
          <a:stretch>
            <a:fillRect/>
          </a:stretch>
        </p:blipFill>
        <p:spPr bwMode="auto">
          <a:xfrm>
            <a:off x="142844" y="3929066"/>
            <a:ext cx="1571636" cy="2111820"/>
          </a:xfrm>
          <a:prstGeom prst="rect">
            <a:avLst/>
          </a:prstGeom>
          <a:noFill/>
        </p:spPr>
      </p:pic>
      <p:sp>
        <p:nvSpPr>
          <p:cNvPr id="7" name="Ellipse 6"/>
          <p:cNvSpPr/>
          <p:nvPr/>
        </p:nvSpPr>
        <p:spPr>
          <a:xfrm>
            <a:off x="214282" y="4000504"/>
            <a:ext cx="1428760" cy="1928826"/>
          </a:xfrm>
          <a:prstGeom prst="ellipse">
            <a:avLst/>
          </a:prstGeom>
          <a:solidFill>
            <a:schemeClr val="bg1">
              <a:alpha val="0"/>
            </a:schemeClr>
          </a:solidFill>
          <a:ln w="60325" cmpd="sng"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cxnSp>
        <p:nvCxnSpPr>
          <p:cNvPr id="9" name="Connecteur droit avec flèche 8"/>
          <p:cNvCxnSpPr/>
          <p:nvPr/>
        </p:nvCxnSpPr>
        <p:spPr>
          <a:xfrm rot="10800000" flipV="1">
            <a:off x="1142976" y="4214818"/>
            <a:ext cx="857256" cy="357190"/>
          </a:xfrm>
          <a:prstGeom prst="straightConnector1">
            <a:avLst/>
          </a:prstGeom>
          <a:ln w="47625" cmpd="sng">
            <a:solidFill>
              <a:schemeClr val="accent4">
                <a:lumMod val="75000"/>
              </a:schemeClr>
            </a:solidFill>
            <a:tailEnd type="arrow"/>
          </a:ln>
          <a:effectLst>
            <a:outerShdw blurRad="50800" dist="38100" sx="108000" sy="108000" algn="l" rotWithShape="0">
              <a:schemeClr val="tx2">
                <a:lumMod val="60000"/>
                <a:lumOff val="40000"/>
              </a:scheme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Ellipse 9"/>
          <p:cNvSpPr/>
          <p:nvPr/>
        </p:nvSpPr>
        <p:spPr>
          <a:xfrm>
            <a:off x="142844" y="1500174"/>
            <a:ext cx="1714512" cy="2000264"/>
          </a:xfrm>
          <a:prstGeom prst="ellipse">
            <a:avLst/>
          </a:prstGeom>
          <a:noFill/>
          <a:ln w="57150"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cxnSp>
        <p:nvCxnSpPr>
          <p:cNvPr id="12" name="Connecteur droit avec flèche 11"/>
          <p:cNvCxnSpPr/>
          <p:nvPr/>
        </p:nvCxnSpPr>
        <p:spPr>
          <a:xfrm rot="10800000" flipV="1">
            <a:off x="1142976" y="2000240"/>
            <a:ext cx="1785950" cy="71438"/>
          </a:xfrm>
          <a:prstGeom prst="straightConnector1">
            <a:avLst/>
          </a:prstGeom>
          <a:ln w="38100">
            <a:solidFill>
              <a:schemeClr val="accent5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cteur droit avec flèche 13"/>
          <p:cNvCxnSpPr/>
          <p:nvPr/>
        </p:nvCxnSpPr>
        <p:spPr>
          <a:xfrm rot="10800000">
            <a:off x="1571604" y="2000240"/>
            <a:ext cx="2071702" cy="285752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advClick="0" advTm="18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74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174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1"/>
      <p:bldP spid="7" grpId="0" animBg="1"/>
      <p:bldP spid="1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u="dbl" dirty="0" smtClean="0">
                <a:uFill>
                  <a:solidFill>
                    <a:schemeClr val="accent4">
                      <a:lumMod val="60000"/>
                      <a:lumOff val="40000"/>
                    </a:schemeClr>
                  </a:solidFill>
                </a:uFill>
                <a:latin typeface="Baskerville Old Face" pitchFamily="18" charset="0"/>
              </a:rPr>
              <a:t>IV</a:t>
            </a:r>
            <a:r>
              <a:rPr lang="fr-FR" u="dbl" dirty="0" smtClean="0">
                <a:uFill>
                  <a:solidFill>
                    <a:schemeClr val="accent4">
                      <a:lumMod val="60000"/>
                      <a:lumOff val="40000"/>
                    </a:schemeClr>
                  </a:solidFill>
                </a:uFill>
              </a:rPr>
              <a:t>) De l’audace</a:t>
            </a:r>
            <a:endParaRPr lang="fr-FR" u="dbl" dirty="0">
              <a:uFill>
                <a:solidFill>
                  <a:schemeClr val="accent4">
                    <a:lumMod val="60000"/>
                    <a:lumOff val="40000"/>
                  </a:schemeClr>
                </a:solidFill>
              </a:u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fr-FR" dirty="0" smtClean="0">
                <a:solidFill>
                  <a:schemeClr val="accent6">
                    <a:lumMod val="75000"/>
                  </a:schemeClr>
                </a:solidFill>
              </a:rPr>
              <a:t>L’auteur a fait preuve d’audace en peignant ce tableau :en effet la nudité était jusque là synonyme d’humiliation, de péché et de beauté suspecte.</a:t>
            </a:r>
          </a:p>
          <a:p>
            <a:pPr algn="just"/>
            <a:r>
              <a:rPr lang="fr-FR" dirty="0" smtClean="0">
                <a:solidFill>
                  <a:schemeClr val="accent6">
                    <a:lumMod val="75000"/>
                  </a:schemeClr>
                </a:solidFill>
              </a:rPr>
              <a:t>Cette œuvre est bien une œuvre de la </a:t>
            </a:r>
            <a:r>
              <a:rPr lang="fr-FR" dirty="0" smtClean="0">
                <a:solidFill>
                  <a:schemeClr val="accent6">
                    <a:lumMod val="75000"/>
                  </a:schemeClr>
                </a:solidFill>
              </a:rPr>
              <a:t>Renaissance</a:t>
            </a:r>
            <a:r>
              <a:rPr lang="fr-FR" dirty="0" smtClean="0">
                <a:solidFill>
                  <a:schemeClr val="accent6">
                    <a:lumMod val="75000"/>
                  </a:schemeClr>
                </a:solidFill>
              </a:rPr>
              <a:t>, où </a:t>
            </a:r>
            <a:r>
              <a:rPr lang="fr-FR" dirty="0" smtClean="0">
                <a:solidFill>
                  <a:schemeClr val="accent6">
                    <a:lumMod val="75000"/>
                  </a:schemeClr>
                </a:solidFill>
              </a:rPr>
              <a:t>s</a:t>
            </a:r>
            <a:r>
              <a:rPr lang="fr-FR" dirty="0" smtClean="0">
                <a:solidFill>
                  <a:schemeClr val="accent6">
                    <a:lumMod val="75000"/>
                  </a:schemeClr>
                </a:solidFill>
              </a:rPr>
              <a:t>e</a:t>
            </a:r>
            <a:r>
              <a:rPr lang="fr-FR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fr-FR" dirty="0" smtClean="0">
                <a:solidFill>
                  <a:schemeClr val="accent6">
                    <a:lumMod val="75000"/>
                  </a:schemeClr>
                </a:solidFill>
              </a:rPr>
              <a:t>mêlent </a:t>
            </a:r>
            <a:r>
              <a:rPr lang="fr-FR" dirty="0" smtClean="0">
                <a:solidFill>
                  <a:schemeClr val="accent6">
                    <a:lumMod val="75000"/>
                  </a:schemeClr>
                </a:solidFill>
              </a:rPr>
              <a:t>l’Antiquité </a:t>
            </a:r>
            <a:r>
              <a:rPr lang="fr-FR" dirty="0" smtClean="0">
                <a:solidFill>
                  <a:schemeClr val="accent6">
                    <a:lumMod val="75000"/>
                  </a:schemeClr>
                </a:solidFill>
              </a:rPr>
              <a:t>et la mode médiévale.</a:t>
            </a:r>
          </a:p>
          <a:p>
            <a:pPr algn="just"/>
            <a:r>
              <a:rPr lang="fr-FR" dirty="0" smtClean="0">
                <a:solidFill>
                  <a:schemeClr val="accent6">
                    <a:lumMod val="75000"/>
                  </a:schemeClr>
                </a:solidFill>
              </a:rPr>
              <a:t>La technique utilisée de peinture est la tempera (peinture à base d’œuf).</a:t>
            </a:r>
            <a:endParaRPr lang="fr-F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26" name="AutoShape 2" descr="data:image/jpeg;base64,/9j/4AAQSkZJRgABAQAAAQABAAD/2wCEAAkGBxQTEhQUExQUFRQWGBQXGBcXFBUXFBgYFxUXFxcUFxQYHCggGBwlHBcUITEhJSkrLi4uFx8zODMsNygtLisBCgoKDg0OGhAQGiwkHCQsLCwsLCwsLCwsLCwsLCwsLCwsLCwsLCwsLCwsLCwsLCwsLCwsLCwsLCwsLCwsLCwsLP/AABEIANMA7wMBIgACEQEDEQH/xAAcAAACAgMBAQAAAAAAAAAAAAAEBQMGAAIHAQj/xABBEAABAwMBBQUGBQIDBwUAAAABAAIRAwQhMQUSQVFhBhNxgZEiMqGxwfAHFELR4SNScpLxFRYkM0OCshdTYmOi/8QAGQEAAwEBAQAAAAAAAAAAAAAAAQIDBAAF/8QAIxEAAwACAgIBBQEAAAAAAAAAAAECAxEhMRJBIgQTMlFhcf/aAAwDAQACEQMRAD8AsppnmsAdzC8D3cW/H+F7vHkvENR7uu6LJPJeF/Qr2kd4x468ABJJ6ASgcb0GnJcN1jcudOg4AcydAEvvrs1HyYDdA0aNbBgTz5niZU20rsOhjZFNuRwLjxeevIcB5oanSBGBplaIgy5L2F0bNrm+SmsbJo1jEqO0a+enPRN6FETLsHxJC0StGdktpjAEjwPw6oxzi1skCOvyWU2EaZ8480t2htVjXGN5zhgCBujmefquqtHJbBbrafBrADpqflGqEtqZmZE65/dD72+4uOpM/YRlAdDjkMwpzzywsYtOMhsanEobfNQl7ju026cp5wsZR707rZDdXGdehU+2nCnRcYAazJnSGgmMcSYTdnLsp18917digZ7ilD3t5j9LHRxdxHIFX20aABCpnYanNJ1Z3vVnuefCYaPDBPmrlRcs+R/LR6WGdSMGOWznoXvFq6qkKktR6Br1V5WrpXdXKOziW4qICpVQ1a6yhzXTi6J7p2juLTPWDg/v5KzWFUFvI4+zzVVaZBB4gj1wmPZy7L6TXHGADny18VXGzF9TOnsc1LZodvsy8enFCfkDUPtNLHnIMSwnlhMqdSP2681uQ5wkmOXTzTOEQm2uitXNs6mYeCD96KEhPri2efZqbr2AYIwWmddMnKR3Vo+mfaGOBjB81nqNGuMnl/pGQvIWkleZSlBhJWd4VFHU+q8LfFTGJw8nABk6a+ij2jclo7thyffM4cZ93/CPifJTmv3DN4n+o/3RxY0/9Q8idB4kpSBlWiDPlv0jWkHcc+H7FGW1MzoPFbUWDjGUSLgMENHmdPVaUtGVsOsmNB4euB5JhTeP7QTzj5Kt1rxzsFwaOQAk+cYUFS5qxmo6DwmMeIyg7O8R3tTaQILRlvHPvdEjqVN84gBQUw7Ok9OQ6oqjSP8Aop/kxnwTUaM8kcKZOBqfgFrSbuiSBPARmeaa7PsiMnJOSnJsm2dagDCrv4jVNyzf10zzVy3YbgdPXiqV+J9ObQtA9qN49M/fomQ09gPY+oPytEf/AFs9YE/FWNlRc97BX80QwnLfkrm2sseRapnrxykMe+UNS4Qbq6Fq10qY2gi4uUpu7nmvLi4S2vWToU9qVsrxtVBvqLZj0xyGdKqvex7t1hOd17nGJzniBrCT7Qvtym48YgeJwPipeze1WMY1rgMSA7ECdN4cNFTH1szfVLpHRLd2MeXBFU6ukwI5qjXXattKfbY6ROOB5dUpqfiIRIMZ8CB8FXy/SMf22dVY8HiCT8lDUtQGmBIIy0n3vDquX0e3bSQXEucNDMR1gFMh23aXNIDoGoJBnllBv9oPgx7W2aIeWukiTumQYGvmlveeKLodoTXB3f7c5hoHIDU8ZlAb6hSXo0Y6b7GKkYGgb7piYa3+93LwGJ/la27S4mTDW5cY0b+50HUoW5u+8IjDWiGt1AE8eZOZPNTid8j5b8ePZ5UqGo4l2SZMlSMBGPUKOmwjT0TG0pb2uPvRa5kxNmjW4z8MlemkToYHM/TqjjR/1UbqR5fQJmgAZpDQa8T/AChalIE7oTKo3mASfkpbe2Bzy+KRrYy4A7a00lOKNu1rd53sjSZiStm1WMG88taOuvhHqlV3WfcOaI3WNMgZk4PtHl0C7euEDW+Rva0Q8l490YGMfyj6d00CMuPJrZn/ALjgeqR3NR1NoAfpGBG6ABxPBUza3a11MuipA4QeCR096QYx7OlXF8C4Ncd139gMxrl0eGiQ9oLpr2va4j2gc/qIjAjTyK5j/vSJwT5E/NHP7QCq0CRPDn5nUo/Jein29CnY9c21w5hOJkHmCugULuRIXMdsOlwcMEfunWwNtS2CUM0b+Rs+nvjxZdX3CFq1kCLyeK1NaVn0aWSVqiEqFTLR7EUybBHFaOqwsuSAk9xdFxIb5qky6OdqVtg+2L7fcGjQa+K92XSq1Tu0h0JPujxK1s9nOq1Axsx+o/QLqHZ7YjabQAIV7qYWjNMvI/JiPZHYWmYdXLqruUlrPQa+ZVrs+z9CmIZRpt8GN+cJxRt4UpYoPJTLKJQmr7JouEOpUyOrGn6JBtHsXbuyxppO5sOP8hx6QrlUCDqoqmjnCKLY7MqW1Qd57VPTeb9RwVoGyg4tLZ3YkjjnSOikriUA3aBoPG853dOwDrukCd0/GP4TbTMuSKnlE97dADumGWtdLnx77hOY4NE4HnxQVu5umhjmhbh8N5/epQWytk1DWMuIaZiOYPFNEkKrfZaKVuZwZTi1togjVRWFCAA5NaNLl6H6q3RMDq0wDHH7wonuAbJwp6tUNJJj76pLWuHPdByAcRokbCgumZyRj4o+2YeAgDT9yo7NkCYWm1Lp3/Kb77hL4j2GDUHqUKekFLyegCpW36hqFu+1uGM0Bj/qPPIaDmk172pLXmn7VSo44bT3ZJ5CRgR98V7t3aJpAUmCXv8AZDR7xxgDlwngjOzfZ8UQXQHVXe86fVreMD4qX4rk0Rj83/CCjsStcAfmHmmz/wBmkf8AzqaknjHqmtn2Yt6fu0mTzI3nf5nSU+pUVLuKfkzXMJdCh2zWf2j0CWX/AGfovmabJ57oB9RlWWoELWC5NjaRzLb3YvBNFxB/tOR68FUH7KqUzIkOHRdsuGKv7T2e1+eI4q05WuGSrF7nsoVrtFzcPBHWJH8JlQ2i06OHqrJsTZ7Kjy2qASIEHrxVjH4dWVXJpkTyJA8uSDUtklna4ZQxtBg1I9UBedoqYw07x6ZXTaf4UWA1Y8+L3fRONndmLK2zSoUw4RkNl3qcrljkD+oOLDZt5XYandOZT1BOCRzhQ0rUMbkZ+ZXbNpVt4uxDW8Tz8I0XINvXI/OhgwxrpgaTifirTwT8nkfJZuyOx90bxGTkq8W9IBKdj1GlohOGvWJ1t7Z6KWlpE60e5aOqoarXRQD2s9A1nryvcpfXuU6AySrUQN3Ta9pa8S0xI8DK0qV1E6qiK0N6Nm2MQRz5Iu0s4yCN5D7PtiTka64T22ox+/8AC1Lo8lm9GmQMr24wJMcdcefgpN8NEk4zr9AkG1b3eyCcxE6xyjhKSnoKRBf3YcYbppxHnzUlizTigKFMymVGmeZEcUs/tjMPrXYpN5vPuj6noEFSpbvsFxNR3tPdxM6D5mFtZs7x8mYAI3ucaAcFJtGiyjTc4NiGvcTxgDnzPM80Nbewp8aRXtkUO+uatd2jXGnT8Afad9PVXS2Yq72bo7lGmDglocfF3tO+JKsdByhdbZ6WOfGUGNascF4Ki0e9KOR1Cg6xU1aoga1VOgEFYoGq1TVqqCqVVzAV7tTvUiyuwlpbDXRxaXDXwPzK6B2U2p3tMGZ5/uqNt8B9J7TxBHwW34XXhiCcYTa3G/0Zcy5OtuqEjUiCJ06fNcid+KFVtao2qwhoqOaGMAkNDt07zicuAHgulbR2m2m0zndAJieJiMc8Ln23qez6zxUq02h8T7O9vO5b+4QD56KmNr2Z/fJZKl+ypTFQEltQNcJmYLREjmuQbdf/AMa/74q8v21v7oYIYwAbuBjoBjCo/bBm7dNfwe2R8lSHttDRwy09n9rloAJVvttpAjVcntbmIVh2ftI81myY9PZ6MUX194g6t31SRt/hQ1r3qppDjG4u0uq3aX17tCOuFVIm2Ne/W4qpSysp2VUWLs6bRDWanyH0hEMuWk4BB6jHqqm+rUOe8d1zA8lBcPfmXyTiOnGJKs6PNUlg2ptuHBoFN4GszAPDIMGElc41HbxOSh6LJAH8eSYW1sRiMfH1U1t8sL44JbalzCYNpbx3BpxUQHDVx0wm+zbOBjzTk2T0LcBumAqz+JVz3Vo4j9bHNjj4j4q5kxgNngeAXP8A8RLVxouJ1cJiZAzO6Fy7HhchexrgOpsI4tb8gnNOqqL2Iv8Aet2AnLfZPlhWplwslLVNHsTytjTv1FVuEvdcIWtdoJnaDbi66oCtdoG4veqXVr1UQrGNa6QdS5S990oXV02gaNtp3PslB9gdod0S7B1xjmgds3UNKR7Pui0aqsRuGQzLlI6FtLbjnGoS4y+ABiGgY1nU59Uhq1s5PxVfuNr8kGdoPOkozhZJaLUyuOaB29/UpDMuaTB4+CTU7x/J3oVLUr7wnQ8v4TzDli0aWlxITS1uISAgtM+qMt7hG4L47LNSu16+6SenWUneqHgWdBVSutBUQ28pGBNok2F03ra4ui0Yy46D5lCvrBsalx0aMk+Sb7H2U4neqj2nc/daAMNngcn0RmfbJZMmkXs24PKB0OfPRL+6LnGAI58fD+Eyt6zarYmDxb9QEwtbQAdOCHFGfmexdb2AAnKLkBskYGnU9OqMqgzBwBk5iBzQtGmar953/Lbho5rn+hQiwoY33wOU8Am1OswDB6nMBItsVw0hrWuL9d0bzhMYkaDCV3dld1hg06OIBM1CBx/pggE9S7yU3enopGF1yWpt9vCWOmAdAcHScqo9p7xvt0yXEjXlMZxwOsrUdnLnBN9VwQYFNgbI0MSUm2r2YuDnvmvPCWbh8yCZXKv6VX07RV9g3wt7h1OfYecTwPJXqleYXMNs2Nak/wDqtc0zh2oPUOGJTbYm3pG48+0PimzY/L5I04L18KL0+6QVe6Sw3s8VE6tKzpF64J61aUJVcpGtlePpJ0yTYMXqOpWhZcGEmv76MDVUlOnwHalbYPte43jA80JZ2T6hgaKaxtjUcr3sbYwAGFarWNaRGYeR+T6EOz+zQ1IlO6GwGj9IVpt7AAaIkWqyVkqvZpUyuip/7EbyQN7sQHgrs+ggbiium2jnKZzPaWzHMzEhJTTIMhdNvrWQcKp7U2duneHu8f3WvHl3wzJlxePMielWcP0k+H7KX8+BggjxBVv7OWdNwBiRpOvjjir03Y9IMhzWkAamPIaLnS30Q+60cZbtEHQOPgE1sdn3NUiGd2053nDMdOC6r+UosbJpsaAJA3WEmf7QM5QFW9ZJG65hBADYgnkRHDEIN/pCvM2V3Z+xG0/8R1JPtHoT64TgU5BbJ3QYIJzzhHWtJpzAH31UdRoIJzAMRGCefzXJkW9i8VCDIOVZtk7Z7wtpvABOA7QHqRz9FUt4cyrN2bt206brl7XOkllJo1JghzugHPoVjxuk+D0Msy52ye7fvO7tpgTLnTAx1PDigaV064qGjR/5VOA936J5Tq5x13QQIyeErdvbQqOcy1oNDalb2Qc7wa7JdJMhsAk9ArrsbZbLek2kzRupOrnHLnu6k5VbrSJ4cXlyz20sGsEAAc8anmUSWQpZUVfCibNJA9ZLa4RVWugLmqm0HYp2nate0hwBB4Fc525sHunbzJ3fi1dLrVJSq+tw4GVSLck6lUihW73gf3D4o632kwe86D1x81PSpijXDXGATgnQdMrqFl2bt67Gl9JhxMgT8vonvRn+7U8M5s3atIfrb6hCXXaKno2XHpldY/8ATixmTQYfL6JtZ9mbajmnRptI0hgHnogscgf1BwepbXVVu8Kbmt4SMnySa4s3MdB1X0FtgNIIxiZdwP3lcd22wC+iQRg46/ZV4evQip2+Rj2W2RABIV7srOAEHsag3dEKx21MBYKp0z09JLRCKK1cxGVUFVeikK2D1gl9wEVXqoCtVTCgVwyUqvbcFpB4ymdaogazkTmVPZVU0qpZJAnnw4Lq2zK5dTDiTjGs6eOPgYXLNptiu08/oVcNn7TDaYmZmBOGAxoJ1OAr1zqjzsi02hte3bQdHtkjO8N4g4JjhHDPgl++aji4SAMRBDoBMa5JWlyXVI6Rxj4o6i2GgmTyn5oogwljf0QZOuCQOkILaF2Z3QRDcSMeMDClvK3dsAB9pxyeIaOHmUneRx+qDZw32Ds3v6zWS4N955/+I1zPHA81ZNrXbXS4AClSa5rGjAIGPQmPRCdmbaKNV8TvuFOJiQACWjxJHk0oXtY7urd4aN3JbjSGjQeJM+SninjZqy3utC7sHR726r3LjJbFNp6uhz48AGDzKvpqKl/hrAst7i+pVcf8278mhWd1ZTyv5M2YlqUFPrQhri5nihqtwl11c4SIoEV66WXFbqoK9z1S+tclOhWGOqqGrUQP5hed+i0ARdrdGvGrSD5K9/hvtxz6YbqBEAmI+5VC7ROljvBMPwwuf6gbzj+fora3j/wyZlydrv8AaYp0jUPsgAucSJ3WtBc441wCqTsT8Qad6+pTaHU4ndDiN5zBq4AceY6qxbW3KtM0XuLWuaQYwTIgwegVE2H2Fp2lwKv5skDeDW7oa6HCPaMmYB4Rn0TRpozcc7LDtJ8hsbzcTB4iDgt8FyXbrd27PhjwldN2jtam53smQMAggzA166Fc57ZACtTeJ03T6yE08tj4+Gi2dnNpYAJVtoXghcl2ZebpCttltLGqx5I0z1IraLdVu0BXukqdtBC1r5BBaD61ygqtdA1LtDPulRITYZUqod70MayzvEdCti6/o71ek3/ET4QmVps9zXiZI1Q+zHh92SdGsc3InJj91eLahpIbA5EwfJaNfFI8/NXyZpaWUAudgfGOS2r1XMYXiOAEzgdcY8NVLXqzOgY33i7A8uZSraF7vGGgNaBgCYkfNK3oiDPfLic+evggq7swp3PMIZtI6JEcdI7MMBoU93i6odZ03h5fp9Ek7fN/omJgAxPMkEnqSmvYyqXUTTGN1xJ6NcJ+Ycou1trv0XAZOY8PpqjH4otfGRiD8PK3/Bgf2vqD1dvfIhWCtcKidhr3cqVqB4w9viPZcP8AxVmuayjmn5s9DDW5RLcXSVXN2obu5Se6uksyUbDK12g33SXVbpQfmFZST2NDXXhrJe2qvX1VzQUD7br+yUy7A3LaUvOo0Vb2rWnC9sbzcCup+GjNl5rRfdqberOOKj2ZmAYEf65SO5vX8XOdwkuP1VfudsHQIF1zUdzSziYmkWQ3R0BjwOUPt25D2bpMnWf3SRrKvIrKgeB7QKpMafYGgmzuNE/s7vCqLHQZTO0u0mTGaMVloN2hql2ln5haOfKkoKVQe66WCsl4KmYm8SboNbUXtSvujqcAcydEKagaJP8AJ6AJrsTZrnVGVaggCSG8sYnrPyRUksmTSD+z+zQ1rt7U6gt8yfVP9/2YGBHvEGBHzUAdnkD4681lesQ3TXiTkRyCemYnyR3t4HAATAxkf/rxQbqmPLiscsbz8FHs4jDSF61imcPRe92E6QGM+zN6adXdOG1IaTwnVvxx/wBytt3S32wT0OJwcFc3LirZsDtAHgU6uHjR393Q9VHFXpm3Pjb+SKB2ktXW9x3tPVrp8RmR5j5pvS2m2qwPacH4cwVYO0XZ412uIMOjGNenp9Fzg2VW1ccHdJ9pp+Y5FWqfJf0GHL4ja7uEouKymNcPy0+I4jxCBr0ylmdGh3sifUXjXLUsWzWpwJkrXLSvXgKOrWDRkoODUOcN5c10zsNZFKNWjelx46La2sHVDDfMqahQL3hjf9F0DYOww1ownu/BEYjze2Idl9lBiRJ6qwUOzTB+keitFvYgdEay1WSrbNKSRUv932jQIO82CCNFfDQCFuLYIqmhXo5Dtbs4RJaIVarUnMMaFdov7QGcKl7d2KHSQMrRGX0yVR7RUaFw7iJ8EX+dA1a4eRR3Zyiw1N14yCfUcF0yhshm7O6CPijdJPWiLyNdnI/9pN4AnyTGwoVqoljN0HEu+gXSaOzqAJPchoEkvLGxA5RKiq1KbBDYjERM58spXS9IR5WVWy2V3R33N336y4/Jo0VgoguzG7PCdPHr0U1D+pkjw5og0hnQAak6eYjCOyVPZDUtzuzvER1iORQVSpJJ8NFJcPbMNmAcePNDz81NvYDN3M8FJC9YMLYnhyTJAZrTapms6Z5LxrTyRLGphRGXBaOqDhK8c13T1ULmGeHqsJ7JZthdp9whlaS3g/Ut6EcR8VbLrYlK6p77S1wOjhoVyp7T9lH7H27cWxPdv9k6sJ9k9Y4HqrTk9Mz3gT5kb3PYQb4iWkzBHFJNp9k7ynO61tVvXDldNkdpjVBAidYdlw6g8uqbW1WZBcTJ3jxnpPFV75M/lUvRxS5s7putq/yk/RDt2fdvMCkW+R+q71+ZbGWYEmT8B98lG+qDMAZjMwmT/gfus5FszsJVd7dUx0Oq12tsXuiQcR9yurXVOcl0AaAzk8yfAaLn/wCIdQNYA0yXYJjGg4+aZNtiptsE7IbJkd4f1ZHhwXQ7K20SzYFoG02jkArHbABZLryo9GVpaN6NsiHU4W7HhZVcuSFbB3CEFcIivVS+4rJ9Cgl03CR3NMFNLisldZ0rjikbcomjXZUbiTnxGQunbKuRXY3u6gDiASzSDGfEKh9rac0p4tLT8YR/Z/aDRR3HgEj3Zdu/HX0Ve5TMuZclp2heMBLThzckQTMDEDQ8cnASKi7fccHdBO67jrrHD+V6++38Bmd6OOWjgCfmjbemACdAPnyRRnZMxpaBHvHQdOMoK5cCceZ6849VLXrxOTLuIdp0whBieSWmcY6PNehqymxEU2dEZRx7TA1WlQCZCncIUbAdEwpvSb9/siWDnC1ptKlA5x6LgFXe9Qufyj0W5YOq0LB9ysR7BG6oonvUr2Dkoi0IhI21i0gtMEaEa+qfbF7RODoqvEHiW/UcfGZVfe0dVGWjqnmtCXCrs63a1G1WgEy0xzxxJHJbNbEkD+mNSeHSSua7I20+hj3m9eHh0XQdm7TZXaGtMtiTyPSSOmePgrKtmG8bhhrKk5ER5Z6fwua/iO07rXGcOzy8l0mtamJpBo1wfhEKm9ttnl9BxLTxzMhxGsRjWU67BPZYNmO9hsch8kzp1FUex+0u8taZnLRuu8W4KeNuljpaej009obm4UVW7St93jVB175FCtB9e7QFa6S2veoCte9U6QoxrXKHdVS03Urbvk2gEO3BvUyOZaPVwCDo7PcCC2YHCfkUTc1JdTaOLgT4DHzI9FYLWzxkffgqyuDJlrkyzs8TpInqiKuQToG4GMeeFs6qDhp01gwfBB1qhcc5AwANBw+yufBA1d0gRw+9VCc+C2d0WAQlSOJKB6IoNjwQjKPkfvTki6c+KokKzao3xUjGeajaDKJYEGA8YpQF56rZrvRA4px0UbisWLIeyRPC0KxYicROKjWLETjR6K2NcvZVbuuIk5g6wMSvFidC10zrWyqpO7JlRdpaDTTcSMj664WLFb0ed7Oadk3Fte4YMNBaY4SZk/AK1OcVixRzfkejh/EHrPKXXFQ81ixJI9C6tUPNBVHnmsWK0kzekVM0rFi4RklmJeSdQ4Dy3QfmSrI0wwx0+Oq9WKy6MOTshLBE8cfEgLwt+qxYpV2KQDVY4+ysWJpAFtOiIprFicBu36qZnBYsSnG7crNwSsWIAP/Z"/>
          <p:cNvSpPr>
            <a:spLocks noChangeAspect="1" noChangeArrowheads="1"/>
          </p:cNvSpPr>
          <p:nvPr/>
        </p:nvSpPr>
        <p:spPr bwMode="auto">
          <a:xfrm>
            <a:off x="155575" y="-960438"/>
            <a:ext cx="2276475" cy="200977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 dirty="0"/>
          </a:p>
        </p:txBody>
      </p:sp>
      <p:sp>
        <p:nvSpPr>
          <p:cNvPr id="1028" name="AutoShape 4" descr="data:image/jpeg;base64,/9j/4AAQSkZJRgABAQAAAQABAAD/2wCEAAkGBxQTEhQUExQUFRQWGBQXGBcXFBUXFBgYFxUXFxcUFxQYHCggGBwlHBcUITEhJSkrLi4uFx8zODMsNygtLisBCgoKDg0OGhAQGiwkHCQsLCwsLCwsLCwsLCwsLCwsLCwsLCwsLCwsLCwsLCwsLCwsLCwsLCwsLCwsLCwsLCwsLP/AABEIANMA7wMBIgACEQEDEQH/xAAcAAACAgMBAQAAAAAAAAAAAAAEBQMGAAIHAQj/xABBEAABAwMBBQUGBQIDBwUAAAABAAIRAwQhMQUSQVFhBhNxgZEiMqGxwfAHFELR4SNScpLxFRYkM0OCshdTYmOi/8QAGQEAAwEBAQAAAAAAAAAAAAAAAQIDBAAF/8QAIxEAAwACAgIBBQEAAAAAAAAAAAECAxEhMRJBIgQTMlFhcf/aAAwDAQACEQMRAD8AsppnmsAdzC8D3cW/H+F7vHkvENR7uu6LJPJeF/Qr2kd4x468ABJJ6ASgcb0GnJcN1jcudOg4AcydAEvvrs1HyYDdA0aNbBgTz5niZU20rsOhjZFNuRwLjxeevIcB5oanSBGBplaIgy5L2F0bNrm+SmsbJo1jEqO0a+enPRN6FETLsHxJC0StGdktpjAEjwPw6oxzi1skCOvyWU2EaZ8480t2htVjXGN5zhgCBujmefquqtHJbBbrafBrADpqflGqEtqZmZE65/dD72+4uOpM/YRlAdDjkMwpzzywsYtOMhsanEobfNQl7ju026cp5wsZR707rZDdXGdehU+2nCnRcYAazJnSGgmMcSYTdnLsp18917digZ7ilD3t5j9LHRxdxHIFX20aABCpnYanNJ1Z3vVnuefCYaPDBPmrlRcs+R/LR6WGdSMGOWznoXvFq6qkKktR6Br1V5WrpXdXKOziW4qICpVQ1a6yhzXTi6J7p2juLTPWDg/v5KzWFUFvI4+zzVVaZBB4gj1wmPZy7L6TXHGADny18VXGzF9TOnsc1LZodvsy8enFCfkDUPtNLHnIMSwnlhMqdSP2681uQ5wkmOXTzTOEQm2uitXNs6mYeCD96KEhPri2efZqbr2AYIwWmddMnKR3Vo+mfaGOBjB81nqNGuMnl/pGQvIWkleZSlBhJWd4VFHU+q8LfFTGJw8nABk6a+ij2jclo7thyffM4cZ93/CPifJTmv3DN4n+o/3RxY0/9Q8idB4kpSBlWiDPlv0jWkHcc+H7FGW1MzoPFbUWDjGUSLgMENHmdPVaUtGVsOsmNB4euB5JhTeP7QTzj5Kt1rxzsFwaOQAk+cYUFS5qxmo6DwmMeIyg7O8R3tTaQILRlvHPvdEjqVN84gBQUw7Ok9OQ6oqjSP8Aop/kxnwTUaM8kcKZOBqfgFrSbuiSBPARmeaa7PsiMnJOSnJsm2dagDCrv4jVNyzf10zzVy3YbgdPXiqV+J9ObQtA9qN49M/fomQ09gPY+oPytEf/AFs9YE/FWNlRc97BX80QwnLfkrm2sseRapnrxykMe+UNS4Qbq6Fq10qY2gi4uUpu7nmvLi4S2vWToU9qVsrxtVBvqLZj0xyGdKqvex7t1hOd17nGJzniBrCT7Qvtym48YgeJwPipeze1WMY1rgMSA7ECdN4cNFTH1szfVLpHRLd2MeXBFU6ukwI5qjXXattKfbY6ROOB5dUpqfiIRIMZ8CB8FXy/SMf22dVY8HiCT8lDUtQGmBIIy0n3vDquX0e3bSQXEucNDMR1gFMh23aXNIDoGoJBnllBv9oPgx7W2aIeWukiTumQYGvmlveeKLodoTXB3f7c5hoHIDU8ZlAb6hSXo0Y6b7GKkYGgb7piYa3+93LwGJ/la27S4mTDW5cY0b+50HUoW5u+8IjDWiGt1AE8eZOZPNTid8j5b8ePZ5UqGo4l2SZMlSMBGPUKOmwjT0TG0pb2uPvRa5kxNmjW4z8MlemkToYHM/TqjjR/1UbqR5fQJmgAZpDQa8T/AChalIE7oTKo3mASfkpbe2Bzy+KRrYy4A7a00lOKNu1rd53sjSZiStm1WMG88taOuvhHqlV3WfcOaI3WNMgZk4PtHl0C7euEDW+Rva0Q8l490YGMfyj6d00CMuPJrZn/ALjgeqR3NR1NoAfpGBG6ABxPBUza3a11MuipA4QeCR096QYx7OlXF8C4Ncd139gMxrl0eGiQ9oLpr2va4j2gc/qIjAjTyK5j/vSJwT5E/NHP7QCq0CRPDn5nUo/Jein29CnY9c21w5hOJkHmCugULuRIXMdsOlwcMEfunWwNtS2CUM0b+Rs+nvjxZdX3CFq1kCLyeK1NaVn0aWSVqiEqFTLR7EUybBHFaOqwsuSAk9xdFxIb5qky6OdqVtg+2L7fcGjQa+K92XSq1Tu0h0JPujxK1s9nOq1Axsx+o/QLqHZ7YjabQAIV7qYWjNMvI/JiPZHYWmYdXLqruUlrPQa+ZVrs+z9CmIZRpt8GN+cJxRt4UpYoPJTLKJQmr7JouEOpUyOrGn6JBtHsXbuyxppO5sOP8hx6QrlUCDqoqmjnCKLY7MqW1Qd57VPTeb9RwVoGyg4tLZ3YkjjnSOikriUA3aBoPG853dOwDrukCd0/GP4TbTMuSKnlE97dADumGWtdLnx77hOY4NE4HnxQVu5umhjmhbh8N5/epQWytk1DWMuIaZiOYPFNEkKrfZaKVuZwZTi1togjVRWFCAA5NaNLl6H6q3RMDq0wDHH7wonuAbJwp6tUNJJj76pLWuHPdByAcRokbCgumZyRj4o+2YeAgDT9yo7NkCYWm1Lp3/Kb77hL4j2GDUHqUKekFLyegCpW36hqFu+1uGM0Bj/qPPIaDmk172pLXmn7VSo44bT3ZJ5CRgR98V7t3aJpAUmCXv8AZDR7xxgDlwngjOzfZ8UQXQHVXe86fVreMD4qX4rk0Rj83/CCjsStcAfmHmmz/wBmkf8AzqaknjHqmtn2Yt6fu0mTzI3nf5nSU+pUVLuKfkzXMJdCh2zWf2j0CWX/AGfovmabJ57oB9RlWWoELWC5NjaRzLb3YvBNFxB/tOR68FUH7KqUzIkOHRdsuGKv7T2e1+eI4q05WuGSrF7nsoVrtFzcPBHWJH8JlQ2i06OHqrJsTZ7Kjy2qASIEHrxVjH4dWVXJpkTyJA8uSDUtklna4ZQxtBg1I9UBedoqYw07x6ZXTaf4UWA1Y8+L3fRONndmLK2zSoUw4RkNl3qcrljkD+oOLDZt5XYandOZT1BOCRzhQ0rUMbkZ+ZXbNpVt4uxDW8Tz8I0XINvXI/OhgwxrpgaTifirTwT8nkfJZuyOx90bxGTkq8W9IBKdj1GlohOGvWJ1t7Z6KWlpE60e5aOqoarXRQD2s9A1nryvcpfXuU6AySrUQN3Ta9pa8S0xI8DK0qV1E6qiK0N6Nm2MQRz5Iu0s4yCN5D7PtiTka64T22ox+/8AC1Lo8lm9GmQMr24wJMcdcefgpN8NEk4zr9AkG1b3eyCcxE6xyjhKSnoKRBf3YcYbppxHnzUlizTigKFMymVGmeZEcUs/tjMPrXYpN5vPuj6noEFSpbvsFxNR3tPdxM6D5mFtZs7x8mYAI3ucaAcFJtGiyjTc4NiGvcTxgDnzPM80Nbewp8aRXtkUO+uatd2jXGnT8Afad9PVXS2Yq72bo7lGmDglocfF3tO+JKsdByhdbZ6WOfGUGNascF4Ki0e9KOR1Cg6xU1aoga1VOgEFYoGq1TVqqCqVVzAV7tTvUiyuwlpbDXRxaXDXwPzK6B2U2p3tMGZ5/uqNt8B9J7TxBHwW34XXhiCcYTa3G/0Zcy5OtuqEjUiCJ06fNcid+KFVtao2qwhoqOaGMAkNDt07zicuAHgulbR2m2m0zndAJieJiMc8Ln23qez6zxUq02h8T7O9vO5b+4QD56KmNr2Z/fJZKl+ypTFQEltQNcJmYLREjmuQbdf/AMa/74q8v21v7oYIYwAbuBjoBjCo/bBm7dNfwe2R8lSHttDRwy09n9rloAJVvttpAjVcntbmIVh2ftI81myY9PZ6MUX194g6t31SRt/hQ1r3qppDjG4u0uq3aX17tCOuFVIm2Ne/W4qpSysp2VUWLs6bRDWanyH0hEMuWk4BB6jHqqm+rUOe8d1zA8lBcPfmXyTiOnGJKs6PNUlg2ptuHBoFN4GszAPDIMGElc41HbxOSh6LJAH8eSYW1sRiMfH1U1t8sL44JbalzCYNpbx3BpxUQHDVx0wm+zbOBjzTk2T0LcBumAqz+JVz3Vo4j9bHNjj4j4q5kxgNngeAXP8A8RLVxouJ1cJiZAzO6Fy7HhchexrgOpsI4tb8gnNOqqL2Iv8Aet2AnLfZPlhWplwslLVNHsTytjTv1FVuEvdcIWtdoJnaDbi66oCtdoG4veqXVr1UQrGNa6QdS5S990oXV02gaNtp3PslB9gdod0S7B1xjmgds3UNKR7Pui0aqsRuGQzLlI6FtLbjnGoS4y+ABiGgY1nU59Uhq1s5PxVfuNr8kGdoPOkozhZJaLUyuOaB29/UpDMuaTB4+CTU7x/J3oVLUr7wnQ8v4TzDli0aWlxITS1uISAgtM+qMt7hG4L47LNSu16+6SenWUneqHgWdBVSutBUQ28pGBNok2F03ra4ui0Yy46D5lCvrBsalx0aMk+Sb7H2U4neqj2nc/daAMNngcn0RmfbJZMmkXs24PKB0OfPRL+6LnGAI58fD+Eyt6zarYmDxb9QEwtbQAdOCHFGfmexdb2AAnKLkBskYGnU9OqMqgzBwBk5iBzQtGmar953/Lbho5rn+hQiwoY33wOU8Am1OswDB6nMBItsVw0hrWuL9d0bzhMYkaDCV3dld1hg06OIBM1CBx/pggE9S7yU3enopGF1yWpt9vCWOmAdAcHScqo9p7xvt0yXEjXlMZxwOsrUdnLnBN9VwQYFNgbI0MSUm2r2YuDnvmvPCWbh8yCZXKv6VX07RV9g3wt7h1OfYecTwPJXqleYXMNs2Nak/wDqtc0zh2oPUOGJTbYm3pG48+0PimzY/L5I04L18KL0+6QVe6Sw3s8VE6tKzpF64J61aUJVcpGtlePpJ0yTYMXqOpWhZcGEmv76MDVUlOnwHalbYPte43jA80JZ2T6hgaKaxtjUcr3sbYwAGFarWNaRGYeR+T6EOz+zQ1IlO6GwGj9IVpt7AAaIkWqyVkqvZpUyuip/7EbyQN7sQHgrs+ggbiium2jnKZzPaWzHMzEhJTTIMhdNvrWQcKp7U2duneHu8f3WvHl3wzJlxePMielWcP0k+H7KX8+BggjxBVv7OWdNwBiRpOvjjir03Y9IMhzWkAamPIaLnS30Q+60cZbtEHQOPgE1sdn3NUiGd2053nDMdOC6r+UosbJpsaAJA3WEmf7QM5QFW9ZJG65hBADYgnkRHDEIN/pCvM2V3Z+xG0/8R1JPtHoT64TgU5BbJ3QYIJzzhHWtJpzAH31UdRoIJzAMRGCefzXJkW9i8VCDIOVZtk7Z7wtpvABOA7QHqRz9FUt4cyrN2bt206brl7XOkllJo1JghzugHPoVjxuk+D0Msy52ye7fvO7tpgTLnTAx1PDigaV064qGjR/5VOA936J5Tq5x13QQIyeErdvbQqOcy1oNDalb2Qc7wa7JdJMhsAk9ArrsbZbLek2kzRupOrnHLnu6k5VbrSJ4cXlyz20sGsEAAc8anmUSWQpZUVfCibNJA9ZLa4RVWugLmqm0HYp2nate0hwBB4Fc525sHunbzJ3fi1dLrVJSq+tw4GVSLck6lUihW73gf3D4o632kwe86D1x81PSpijXDXGATgnQdMrqFl2bt67Gl9JhxMgT8vonvRn+7U8M5s3atIfrb6hCXXaKno2XHpldY/8ATixmTQYfL6JtZ9mbajmnRptI0hgHnogscgf1BwepbXVVu8Kbmt4SMnySa4s3MdB1X0FtgNIIxiZdwP3lcd22wC+iQRg46/ZV4evQip2+Rj2W2RABIV7srOAEHsag3dEKx21MBYKp0z09JLRCKK1cxGVUFVeikK2D1gl9wEVXqoCtVTCgVwyUqvbcFpB4ymdaogazkTmVPZVU0qpZJAnnw4Lq2zK5dTDiTjGs6eOPgYXLNptiu08/oVcNn7TDaYmZmBOGAxoJ1OAr1zqjzsi02hte3bQdHtkjO8N4g4JjhHDPgl++aji4SAMRBDoBMa5JWlyXVI6Rxj4o6i2GgmTyn5oogwljf0QZOuCQOkILaF2Z3QRDcSMeMDClvK3dsAB9pxyeIaOHmUneRx+qDZw32Ds3v6zWS4N955/+I1zPHA81ZNrXbXS4AClSa5rGjAIGPQmPRCdmbaKNV8TvuFOJiQACWjxJHk0oXtY7urd4aN3JbjSGjQeJM+SninjZqy3utC7sHR726r3LjJbFNp6uhz48AGDzKvpqKl/hrAst7i+pVcf8278mhWd1ZTyv5M2YlqUFPrQhri5nihqtwl11c4SIoEV66WXFbqoK9z1S+tclOhWGOqqGrUQP5hed+i0ARdrdGvGrSD5K9/hvtxz6YbqBEAmI+5VC7ROljvBMPwwuf6gbzj+fora3j/wyZlydrv8AaYp0jUPsgAucSJ3WtBc441wCqTsT8Qad6+pTaHU4ndDiN5zBq4AceY6qxbW3KtM0XuLWuaQYwTIgwegVE2H2Fp2lwKv5skDeDW7oa6HCPaMmYB4Rn0TRpozcc7LDtJ8hsbzcTB4iDgt8FyXbrd27PhjwldN2jtam53smQMAggzA166Fc57ZACtTeJ03T6yE08tj4+Gi2dnNpYAJVtoXghcl2ZebpCttltLGqx5I0z1IraLdVu0BXukqdtBC1r5BBaD61ygqtdA1LtDPulRITYZUqod70MayzvEdCti6/o71ek3/ET4QmVps9zXiZI1Q+zHh92SdGsc3InJj91eLahpIbA5EwfJaNfFI8/NXyZpaWUAudgfGOS2r1XMYXiOAEzgdcY8NVLXqzOgY33i7A8uZSraF7vGGgNaBgCYkfNK3oiDPfLic+evggq7swp3PMIZtI6JEcdI7MMBoU93i6odZ03h5fp9Ek7fN/omJgAxPMkEnqSmvYyqXUTTGN1xJ6NcJ+Ycou1trv0XAZOY8PpqjH4otfGRiD8PK3/Bgf2vqD1dvfIhWCtcKidhr3cqVqB4w9viPZcP8AxVmuayjmn5s9DDW5RLcXSVXN2obu5Se6uksyUbDK12g33SXVbpQfmFZST2NDXXhrJe2qvX1VzQUD7br+yUy7A3LaUvOo0Vb2rWnC9sbzcCup+GjNl5rRfdqberOOKj2ZmAYEf65SO5vX8XOdwkuP1VfudsHQIF1zUdzSziYmkWQ3R0BjwOUPt25D2bpMnWf3SRrKvIrKgeB7QKpMafYGgmzuNE/s7vCqLHQZTO0u0mTGaMVloN2hql2ln5haOfKkoKVQe66WCsl4KmYm8SboNbUXtSvujqcAcydEKagaJP8AJ6AJrsTZrnVGVaggCSG8sYnrPyRUksmTSD+z+zQ1rt7U6gt8yfVP9/2YGBHvEGBHzUAdnkD4681lesQ3TXiTkRyCemYnyR3t4HAATAxkf/rxQbqmPLiscsbz8FHs4jDSF61imcPRe92E6QGM+zN6adXdOG1IaTwnVvxx/wBytt3S32wT0OJwcFc3LirZsDtAHgU6uHjR393Q9VHFXpm3Pjb+SKB2ktXW9x3tPVrp8RmR5j5pvS2m2qwPacH4cwVYO0XZ412uIMOjGNenp9Fzg2VW1ccHdJ9pp+Y5FWqfJf0GHL4ja7uEouKymNcPy0+I4jxCBr0ylmdGh3sifUXjXLUsWzWpwJkrXLSvXgKOrWDRkoODUOcN5c10zsNZFKNWjelx46La2sHVDDfMqahQL3hjf9F0DYOww1ownu/BEYjze2Idl9lBiRJ6qwUOzTB+keitFvYgdEay1WSrbNKSRUv932jQIO82CCNFfDQCFuLYIqmhXo5Dtbs4RJaIVarUnMMaFdov7QGcKl7d2KHSQMrRGX0yVR7RUaFw7iJ8EX+dA1a4eRR3Zyiw1N14yCfUcF0yhshm7O6CPijdJPWiLyNdnI/9pN4AnyTGwoVqoljN0HEu+gXSaOzqAJPchoEkvLGxA5RKiq1KbBDYjERM58spXS9IR5WVWy2V3R33N336y4/Jo0VgoguzG7PCdPHr0U1D+pkjw5og0hnQAak6eYjCOyVPZDUtzuzvER1iORQVSpJJ8NFJcPbMNmAcePNDz81NvYDN3M8FJC9YMLYnhyTJAZrTapms6Z5LxrTyRLGphRGXBaOqDhK8c13T1ULmGeHqsJ7JZthdp9whlaS3g/Ut6EcR8VbLrYlK6p77S1wOjhoVyp7T9lH7H27cWxPdv9k6sJ9k9Y4HqrTk9Mz3gT5kb3PYQb4iWkzBHFJNp9k7ynO61tVvXDldNkdpjVBAidYdlw6g8uqbW1WZBcTJ3jxnpPFV75M/lUvRxS5s7putq/yk/RDt2fdvMCkW+R+q71+ZbGWYEmT8B98lG+qDMAZjMwmT/gfus5FszsJVd7dUx0Oq12tsXuiQcR9yurXVOcl0AaAzk8yfAaLn/wCIdQNYA0yXYJjGg4+aZNtiptsE7IbJkd4f1ZHhwXQ7K20SzYFoG02jkArHbABZLryo9GVpaN6NsiHU4W7HhZVcuSFbB3CEFcIivVS+4rJ9Cgl03CR3NMFNLisldZ0rjikbcomjXZUbiTnxGQunbKuRXY3u6gDiASzSDGfEKh9rac0p4tLT8YR/Z/aDRR3HgEj3Zdu/HX0Ve5TMuZclp2heMBLThzckQTMDEDQ8cnASKi7fccHdBO67jrrHD+V6++38Bmd6OOWjgCfmjbemACdAPnyRRnZMxpaBHvHQdOMoK5cCceZ6849VLXrxOTLuIdp0whBieSWmcY6PNehqymxEU2dEZRx7TA1WlQCZCncIUbAdEwpvSb9/siWDnC1ptKlA5x6LgFXe9Qufyj0W5YOq0LB9ysR7BG6oonvUr2Dkoi0IhI21i0gtMEaEa+qfbF7RODoqvEHiW/UcfGZVfe0dVGWjqnmtCXCrs63a1G1WgEy0xzxxJHJbNbEkD+mNSeHSSua7I20+hj3m9eHh0XQdm7TZXaGtMtiTyPSSOmePgrKtmG8bhhrKk5ER5Z6fwua/iO07rXGcOzy8l0mtamJpBo1wfhEKm9ttnl9BxLTxzMhxGsRjWU67BPZYNmO9hsch8kzp1FUex+0u8taZnLRuu8W4KeNuljpaej009obm4UVW7St93jVB175FCtB9e7QFa6S2veoCte9U6QoxrXKHdVS03Urbvk2gEO3BvUyOZaPVwCDo7PcCC2YHCfkUTc1JdTaOLgT4DHzI9FYLWzxkffgqyuDJlrkyzs8TpInqiKuQToG4GMeeFs6qDhp01gwfBB1qhcc5AwANBw+yufBA1d0gRw+9VCc+C2d0WAQlSOJKB6IoNjwQjKPkfvTki6c+KokKzao3xUjGeajaDKJYEGA8YpQF56rZrvRA4px0UbisWLIeyRPC0KxYicROKjWLETjR6K2NcvZVbuuIk5g6wMSvFidC10zrWyqpO7JlRdpaDTTcSMj664WLFb0ed7Oadk3Fte4YMNBaY4SZk/AK1OcVixRzfkejh/EHrPKXXFQ81ixJI9C6tUPNBVHnmsWK0kzekVM0rFi4RklmJeSdQ4Dy3QfmSrI0wwx0+Oq9WKy6MOTshLBE8cfEgLwt+qxYpV2KQDVY4+ysWJpAFtOiIprFicBu36qZnBYsSnG7crNwSsWIAP/Z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 dirty="0"/>
          </a:p>
        </p:txBody>
      </p:sp>
      <p:pic>
        <p:nvPicPr>
          <p:cNvPr id="1029" name="Picture 5" descr="U:\p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857884" y="5143512"/>
            <a:ext cx="2384880" cy="1714488"/>
          </a:xfrm>
          <a:prstGeom prst="rect">
            <a:avLst/>
          </a:prstGeom>
          <a:noFill/>
        </p:spPr>
      </p:pic>
      <p:sp>
        <p:nvSpPr>
          <p:cNvPr id="7" name="ZoneTexte 6"/>
          <p:cNvSpPr txBox="1"/>
          <p:nvPr/>
        </p:nvSpPr>
        <p:spPr>
          <a:xfrm>
            <a:off x="3071802" y="5719227"/>
            <a:ext cx="1714512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700" dirty="0" smtClean="0">
                <a:solidFill>
                  <a:srgbClr val="FF0000"/>
                </a:solidFill>
                <a:latin typeface="Berlin Sans FB Demi" pitchFamily="34" charset="0"/>
              </a:rPr>
              <a:t>La tempera est fabriquée avec du jaune d’œuf. </a:t>
            </a:r>
            <a:endParaRPr lang="fr-FR" sz="800" dirty="0">
              <a:solidFill>
                <a:srgbClr val="FF0000"/>
              </a:solidFill>
              <a:latin typeface="Berlin Sans FB Demi" pitchFamily="34" charset="0"/>
            </a:endParaRPr>
          </a:p>
        </p:txBody>
      </p:sp>
      <p:cxnSp>
        <p:nvCxnSpPr>
          <p:cNvPr id="9" name="Connecteur droit avec flèche 8"/>
          <p:cNvCxnSpPr/>
          <p:nvPr/>
        </p:nvCxnSpPr>
        <p:spPr>
          <a:xfrm flipV="1">
            <a:off x="4714876" y="5857892"/>
            <a:ext cx="2071702" cy="285752"/>
          </a:xfrm>
          <a:prstGeom prst="straightConnector1">
            <a:avLst/>
          </a:prstGeom>
          <a:ln w="47625">
            <a:prstDash val="sysDot"/>
            <a:headEnd w="lg" len="med"/>
            <a:tailEnd type="stealth" w="lg" len="lg"/>
          </a:ln>
          <a:effectLst>
            <a:outerShdw blurRad="127000" dist="38100" dir="4500000" sx="98000" sy="98000" algn="t" rotWithShape="0">
              <a:schemeClr val="accent4">
                <a:lumMod val="75000"/>
                <a:alpha val="85000"/>
              </a:scheme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ZoneTexte 9"/>
          <p:cNvSpPr txBox="1"/>
          <p:nvPr/>
        </p:nvSpPr>
        <p:spPr>
          <a:xfrm>
            <a:off x="428596" y="5500702"/>
            <a:ext cx="2143140" cy="10618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900" dirty="0" smtClean="0">
                <a:solidFill>
                  <a:srgbClr val="FF0000"/>
                </a:solidFill>
                <a:latin typeface="Berlin Sans FB Demi" pitchFamily="34" charset="0"/>
                <a:hlinkClick r:id="rId4" action="ppaction://hlinkpres?slideindex=1&amp;slidetitle="/>
              </a:rPr>
              <a:t>http://www.google.fr/search?safe=vss&amp;hl=fr&amp;biw=1440&amp;bih=761&amp;site=imghp&amp;tbm=isch&amp;sa=1&amp;q=fabrication+peinture+tempera&amp;oq=fabrication+peinture+tempera&amp;gs_l=img.3...21974.28865.0.29653.11.10.1.0.0.0.104.726.9j1.10.0...0.0...1c.1.17.img.2Cqh5rvtPU0</a:t>
            </a:r>
            <a:endParaRPr lang="fr-FR" sz="900" dirty="0"/>
          </a:p>
        </p:txBody>
      </p:sp>
    </p:spTree>
  </p:cSld>
  <p:clrMapOvr>
    <a:masterClrMapping/>
  </p:clrMapOvr>
  <p:transition advClick="0" advTm="18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900" decel="100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r-FR" sz="3300" u="dbl" dirty="0" smtClean="0">
                <a:uFill>
                  <a:solidFill>
                    <a:schemeClr val="accent4">
                      <a:lumMod val="60000"/>
                      <a:lumOff val="40000"/>
                    </a:schemeClr>
                  </a:solidFill>
                </a:uFill>
                <a:latin typeface="Baskerville Old Face" pitchFamily="18" charset="0"/>
              </a:rPr>
              <a:t>V</a:t>
            </a:r>
            <a:r>
              <a:rPr lang="fr-FR" sz="3300" u="dbl" dirty="0" smtClean="0">
                <a:uFill>
                  <a:solidFill>
                    <a:schemeClr val="accent4">
                      <a:lumMod val="60000"/>
                      <a:lumOff val="40000"/>
                    </a:schemeClr>
                  </a:solidFill>
                </a:uFill>
              </a:rPr>
              <a:t>) Mes impressions par rapport au tableau</a:t>
            </a:r>
            <a:endParaRPr lang="fr-FR" sz="3300" u="dbl" dirty="0">
              <a:uFill>
                <a:solidFill>
                  <a:schemeClr val="accent4">
                    <a:lumMod val="60000"/>
                    <a:lumOff val="40000"/>
                  </a:schemeClr>
                </a:solidFill>
              </a:u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9416"/>
            <a:ext cx="7239000" cy="2319650"/>
          </a:xfrm>
        </p:spPr>
        <p:txBody>
          <a:bodyPr/>
          <a:lstStyle/>
          <a:p>
            <a:pPr algn="just"/>
            <a:r>
              <a:rPr lang="fr-FR" dirty="0" smtClean="0">
                <a:solidFill>
                  <a:schemeClr val="accent5">
                    <a:lumMod val="75000"/>
                  </a:schemeClr>
                </a:solidFill>
              </a:rPr>
              <a:t>L’ambiance générale du tableau est calme, tout comme la mer dans le tableau.</a:t>
            </a:r>
          </a:p>
          <a:p>
            <a:pPr algn="just"/>
            <a:r>
              <a:rPr lang="fr-FR" dirty="0" smtClean="0">
                <a:solidFill>
                  <a:schemeClr val="accent5">
                    <a:lumMod val="75000"/>
                  </a:schemeClr>
                </a:solidFill>
              </a:rPr>
              <a:t>Je trouve que ce calme donne un côté reposant.</a:t>
            </a:r>
          </a:p>
        </p:txBody>
      </p:sp>
    </p:spTree>
  </p:cSld>
  <p:clrMapOvr>
    <a:masterClrMapping/>
  </p:clrMapOvr>
  <p:transition advClick="0" advTm="16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 rot="816871">
            <a:off x="351978" y="1626260"/>
            <a:ext cx="7239000" cy="820122"/>
          </a:xfrm>
        </p:spPr>
        <p:txBody>
          <a:bodyPr>
            <a:noAutofit/>
            <a:scene3d>
              <a:camera prst="orthographicFront"/>
              <a:lightRig rig="threePt" dir="t"/>
            </a:scene3d>
            <a:sp3d extrusionH="57150">
              <a:bevelT w="38100" h="38100" prst="convex"/>
            </a:sp3d>
          </a:bodyPr>
          <a:lstStyle/>
          <a:p>
            <a:pPr algn="ctr"/>
            <a:r>
              <a:rPr lang="fr-FR" sz="7200" dirty="0" smtClean="0">
                <a:ln/>
                <a:solidFill>
                  <a:schemeClr val="accent1"/>
                </a:solidFill>
                <a:effectLst>
                  <a:outerShdw blurRad="50800" dist="50800" dir="5400000" algn="ctr" rotWithShape="0">
                    <a:schemeClr val="accent4">
                      <a:lumMod val="60000"/>
                      <a:lumOff val="4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Fin</a:t>
            </a:r>
            <a:br>
              <a:rPr lang="fr-FR" sz="7200" dirty="0" smtClean="0">
                <a:ln/>
                <a:solidFill>
                  <a:schemeClr val="accent1"/>
                </a:solidFill>
                <a:effectLst>
                  <a:outerShdw blurRad="50800" dist="50800" dir="5400000" algn="ctr" rotWithShape="0">
                    <a:schemeClr val="accent4">
                      <a:lumMod val="60000"/>
                      <a:lumOff val="4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</a:br>
            <a:endParaRPr lang="fr-FR" sz="7000" dirty="0">
              <a:ln w="50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50800" dir="5400000" algn="ctr" rotWithShape="0">
                  <a:schemeClr val="accent4">
                    <a:lumMod val="60000"/>
                    <a:lumOff val="4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 rot="841845">
            <a:off x="300553" y="2878294"/>
            <a:ext cx="7370061" cy="1029304"/>
          </a:xfrm>
        </p:spPr>
        <p:txBody>
          <a:bodyPr>
            <a:noAutofit/>
          </a:bodyPr>
          <a:lstStyle/>
          <a:p>
            <a:r>
              <a:rPr lang="fr-FR" sz="3000" dirty="0" smtClean="0">
                <a:solidFill>
                  <a:schemeClr val="accent1">
                    <a:lumMod val="75000"/>
                  </a:schemeClr>
                </a:solidFill>
              </a:rPr>
              <a:t>Diaporama réalisé par Aymeric en 5°5.</a:t>
            </a:r>
          </a:p>
        </p:txBody>
      </p:sp>
      <p:sp>
        <p:nvSpPr>
          <p:cNvPr id="5" name="Rectangle 4"/>
          <p:cNvSpPr/>
          <p:nvPr/>
        </p:nvSpPr>
        <p:spPr>
          <a:xfrm>
            <a:off x="3950676" y="2967335"/>
            <a:ext cx="1847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endParaRPr lang="fr-FR" sz="5400" b="1" cap="all" spc="0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1026" name="AutoShape 2" descr="data:image/jpeg;base64,/9j/4AAQSkZJRgABAQAAAQABAAD/2wCEAAkGBhIQDxUTERQVFRUVGRQUFxgXFBUVHBsVFxYVFBobFxgaJyYeHhkjHhYeHy8jIycpLiw4GCAxNTAqNSYrLCkBCQoKDgwOGg8PGiwkHyQpLSwpLCo1LCwqKS0sKSwsLCopKSosLC4qNS0sKSwpNCwsLCktKS0pKSkpNS0sNCwvMv/AABEIALAAoAMBIgACEQEDEQH/xAAcAAEAAgMBAQEAAAAAAAAAAAAABQYEBwgDAgH/xABFEAACAQIDBAQJCgUCBwEAAAABAgMABAURIQYSMUETUWFxByIyQmJygZGhCBQjM1OCkqKxwUNSVHPCg7IWFyRjhJPRFf/EABsBAAEFAQEAAAAAAAAAAAAAAAABAgMEBgcF/8QANhEAAQMCAwQIBAYDAQAAAAAAAQACAwQREiExBQZBUSIyYXGRscHRExRSgUJikqHh8DRy8TP/2gAMAwEAAhEDEQA/AN40pShCUpShCUpShCUr4llVFLMQoGpJIAA7SeFQb7b2p0hL3B/7EbSr/wCwfR/mpj3tYLuIA7UWU/Sq2201y31dkwHXNPFH8E6Q/CvNsXxE8IbRf/Inf49Etee/a1Ew2MrU/wCG7krRSqwuM4gOMFq3dczIfjCRX2u1M6/W2UvfFJDKPcSrflpWbVo3mzZW+KCxw4KyUqDt9s7RmCtJ0Lngs6tASeodIAGPcTU4DXoNc1wu03TEpSlOQlKUoQlKUoQlKUoQlKVGY3jyWwUZGSWTMRRJlvORx46BBzY6D2gFrnBoxONghZt3dpDG0krKiKM2ZiFAHaTVdl2iuLnS0j6OM/x51bUdcUGjH1nKjsavGPC3mcTXjCR1O8kYz6KI8txT5Tj7RteoKNKlKxW0t5rEx0n6j6BWWQ8XKKGzkbsHuGe5cagzEOoPWsQAjX2Ln21KgZUpWNnqZZ3YpXEntVgADRKUpVdKlKUoQviaFXUq6hlOhDAEEdoOhqMTAOh1s5Xt/QXx4vbC3igeoV76lqVap6yemOKJ5H95JpaDqsSDatoSFvkEXACdCWhPrE+NEfX8X0jVkVgRmNQahWUEZHUHSoqK1lsjvWg34uLWpIA6ybcnRG9A+IfR41ttmbytlIjqsj9XD78lXfDbNquFKw8KxaK6iEkRzGZUgghlYcVdTqrDmDWZWwBvmFXSlKUqEpSse/vkgieWVt1EUsxPIDX293OhCw8exsWyLur0ksh3Iowci75Z6nzUUas3IdZyBicMwwxlpZW6SeTLpJMstBqEjHmxLnovtOZJNeeFwPI7XU4IlkGSof4UOeax+sfKc8zpwUVKVzfb22DUvMER6A1/MfZW4o7ZlKUqpYttrI87WmGQ/OrhfrDnlDDy+lfr9EHkddMq8Gko5qt/w4W3P7DvUrnBuZVtpVBuNiNoZhvNiMMTHzIlYKOzeC5/rVbxTGtoMEYPeBbq3zAL6MvV5agMhPLeHvrQO3Vqg24c0nln7KL47VuKlQOx+2VvicHSQHJlyEkbeUjHr6weRHH4VPVmZoXwvMcgsRwUwN8wlKVD7U7VQYbbma4bTgqjVnbqUfvwFJFE+V4YwXJ0CCbaqYpWnMP2mx7G3JsEW3gBy39AB2GRgSzdYUewVZLbYXaGIby4lC7fySKzKfaVz+ArTs3Vqi25c0Hln7KH4zVf6VT8P2zmgmW2xaAW0r6Ryqd6CU9Sv5rdhPuq4V4FXRTUb8EzbeR7ipWuDtFGXlnJFL85tR9LkBJHnks6DzW5CQea/LgfFOlhwrFY7mFZYid05jIjJlYHJlccmUjIjllWDUTPN8xn+crpBIQLleS8FWcdq6K/WuR8zXT7v7YLHClmOR6p5dihlj/EFcKUBpW+VVKq2OTfOrtbcfVW+5NN1NKdYYz2DLpT/p9dWK+vFhieWQ5JGrOx6lUFifcKrOz1u6wb8oylmJnkHU8mu79xd1PuVn94K40tKWtPSdkPVSxNxOUnSlfjMAMzoBqT2Vy8C6uqjeEjamWMxYfZn/q7shAR/DjY7u9nyJ115AMeqr5snsvDhtqlvANBqzZeM7nynbtPw0HKtF+D3F//ANHaoXD6g9O0YPJVjZUHsX966MrrmyqBtFThgHSObu/+NFQe7EUryurVJUaORQ6OCrKwzBB0II6q9aV6iYuaMatW2Zx4GLe+bvk4Gee9bu2TIesqQcs/5VPOt9QzK6hlOasAwI5gjMEd4rV3ylrddyyfzs517xlEfgf1q0eCvEDPg9sxOZVTGf8ATYqPgBWL3qpWljKgDO9j6KxA7grYTWgn39pcfEW8RboWAy823Q+Mw9Jzz9IdVbd2/wAQMGF3Ui6ERMo73+j/AMq178mq3U3F458pY4lHczuT8UWmbqUrbPqDr1R5n0Szu4LemH4fHbxJFCgSNAFVVGQAFZFKVt1WUbtDs/Df2z29wu8jjLtU8mU8mHEGtceD3aGWK4mwq8bentSRG5/iQjh7QpB7j2Gts1zx4YsRNjtHFcxeUscEjDryLIQe9Rl7a87adC2tpzGdeB5FPY7CbrdtfMkYYEMAQQQQRmCDoQR1V8WtysiK6HNXVXU9asAwPuNetchILHW4hX1jbI3Jj6Szckm33TESdWtnz6PXmV3TGfUBPGrHVQxd+gmguhp0b9FJ/YmKo2fYr7j/AHTVvrrGxq35yla86jI94VGRuFyr22rb0MUH9RNHGfUXOZ/YVjI9te9YWNtv4lbpyjhuJT6zNDEvwMlZtZDembHVNj+keanhHRulQO3l6YcLunHEQuB3sNz/ACqeqs+EqEvhF2B9mT+FlY/pWfoQDUxg6Yh5qV2hXPmwW0IsMSt7hvIR8n/tsCje4HP2V2BFKHUMpBVgCCDmCCMwQeo1w/W9fBTtLi1pbKlxY3M9oBnG6p9Ii8fFRsi6dQGvVnoK7MvPW7qVTV8L2E5HeughGYKvHKrAjQgqVzB7Ko23XygY+jaLDAxdgR07ruhe1EOpbtOQHUaEKtfKC2lW4xBLdDmtqrBsvtZCCw9gVR351fPAshGDRZ83mI7t8j9q5zllLsWYlmJJJJzJJ1JJPE11TsLhJtcNtoWGTLGpYek/jkHtBbL2Vld6ZQ2kaziXeQU8I6SjvCyhODXOXIIfYJErVXgK2kW0xURyHJLlehzPASZhk95G796t4bTYX86sp4OckbqPWIO7+bKuSyCp5gg9xBH71HupIDTvZxDr+I/hE4zXcNK0ZsD4flSNYcTDEqAFnUbxIH2q8c/SGefMczsFvDBhG7mLtT1KqSlieoLu551rlAriTlXJHhQ2jW/xWeaM5xgiOM9aRjdzHYTmfbW1fCZtVit3atHZWN1FbsD0krIRI6cwIx4yIRxzGZGmmuegKELp/wAF94ZcHtWJzIQp+BmUfACrTVO8EcJXBbfPn0jewyNVxrju0gBVygfUfNegzqhY+IWSzwvE/kyKyHuYFT+tZuy1+09lC7+XuhZP7qExyfnU15Vj7HHdF1H9ncyZd0ipP+shrS7pzWkki5gHwy9VDOMgV4XAzxWU/wAttbD8U12T/sFZ9YFw2WKyj+a2tj+Ca7B/3is+vK3i/wA9/cPJPi6qV4X1ms0TxP5MisjdzKVPwNe9K8Jri0hw1ClXP3gn2RVsfMF0oJtulcqRozxkKuh4jMhvYK6brVG2mzdxBeR4thy708Wk0X2seWRyy4tu6dZ0I1GuTbfKCw0xb0izxyDjH0e8d4cQGBy9+XcK6/s6uZWwiRpz4jkVQe0tNlUflHYDFHNbXKALJN0iSZab3R7hVj25MQT6vVWmKtvhI2/kxi6EhXcijBWJM8yATmWY/wAzZDPLqA5Z1G7LbIXOJTCO3TMab7nMIg62b9uJq7JI2Npe82A4lMAupbwW7JG/xBN5c4YSJZTyOR8VfvEcOoGumKhdkdlIcNtVgh1853I1d+bH9AOQqarlm2tpfPT3b1W5D3+6vRswhK5z8MOyRs79pkX6G4JkU8hJxdfed773ZXRlRe0uzkOIWzW848VtQRxVhwZe0fHUc6ZsfaPyNRiPVOTvf7IkZiC5KrbPyd8Cimvpp5AGa3RDGDrk8hYbw7QFI+9VH2v2IucMlKzLmhPiSqDuOO/k3onXv416bAbbyYTeCdF30YbkiZ5byEg6HkwIBB/+11WKVkrQ9huDxCpEWXX1c2eHHZlI8ZjFsg3rpEcoumcrO0eYHpZA9+ZrYz/KDwzot8Ccvl9X0YBz6t7Pd+NYGymB3F/fnF8QTo2yC2sBz+jj1yZs9c8icswMyxOQ0FVa+tjo4TK89w5nkla0uNldMCwsWtrDAvCJETPrKgAn2nM+2s6lK4+95e4vdqTdX9ErE2ZOV5ejra2f2mEL/gKy6xNmRneXp6mt09ohD/5itNutf5w/6nzChm6q+ccXcxK3flJDcRH1laGZfgJKza8NtV3YY5/6eaOQ/wBts4ZPYFkJ9le9O3phwVTZPqHkiE9GyUpSsop0qu494PrC+YvPApc8XQlGPeVyz9udWKlTQzyQOxROIPYkIB1VHtfAzhcbZmJ37HlYj3DKrjY2EcCCOFFjQcFRQo9w5170qWetqKjKV5PeUgaBolKUqonJSlKELyurRJUKSKro2hVlDA94OlU698DmFyNvdCyZ8o5GUe45irtSrUFZPT/+Ty3uKaWg6qs4H4N8Os2DwwAuNQ7kyEHrG9oD2gVZqUpk1RLO7FK4uPalAA0SlKVAlSsfY4Zi5k+0uZMu6NUg/WM0xC9WCF5W8mNWc9ygt79KzdlsPaCyhjfywoaT+6+ckn52NbTdOG75JeQA8c/RV5zkAs69s1mieKQZpIrIw61YFSPcarOz1wxh6OU5ywMYJD1tHoG++u6/3qttVbHIfm12twPqp9yGbqWQaQyHvz6I98fVXu7wUJqqUlo6Tcx6hRROwuWfSlK5crqUpShCUpShCUr5llCqWY5BQSSeQAzJqA/5g4b/AFkH4xU0cEsubGk9wukJA1VhpVe/5g4b/WQfjFTlrdJKiyRsGRgGVhqCDwIokp5Yhd7SO8EIBB0XrSlKhSpSlKEJSlfMkgUFmIAAJJOgAGpJPVSgXyCFGYsnTzQWo1EjiWT+zAVc59jPuJ941b6rmyNsXD3jghrjd6MHitsmfRjLkW3jIfXAPCrHXWdj0XydK1h1OZ7yqMjsTkrwvrFJ4nilUMjqVYHmCMjXvSvXUaqOFzPE7Ws5JljGaOf40OeSyeuPJccjkeDCpSvfHsEFygybo5YzvxSgZlHyy1HnIRoy8weRyIiMMxMuzRTL0dxHlvpnmCDoJIz50TZaHlwORFc429sc07zPEOgdfyn2VuKS+RUhSlKyqnSlKUIXncwCRGQ8GDKe5gR+9cf3NuY3ZGGTKSpHapyPxFdiVzn4YtlWtMQaZV+iuCZFOWgkPlr35+N96tlupUtZI+E/iAI+3/f2VecZXVDFdcbO2Rgs4IjoY4okPrBFB+Odc5+DHZZr/EIwVziiKyynluqcwp7WIyy7+qunKl3rqQSyAajM+nqkgGpSlKViFZSlKUISomaH59P83GsEZBuW5MdGWAdeejP1LkPP0+ry7kmlNtan6TTpZMs1gQ8zyMpHkp7TpxseFYXHbQrFEMlXPicyWJzZmPEsxJJJ4k1s939jl7hVTDIdUc+1V5ZOAWXSlK3yqpSlKEJUbjeBJdKpJKSpmYpUy30Y8cs9Cp4FTmDz5ZSVKa5ocMLhcIVRjxN4HEN4Ajsd1JVzEUp5bpPkOfs2Of8AKW41KVK3VokqMkiq6MMmVgGBHUQdDVcl2cnt9bOTfjH8CdmIA6optWXucOPVrFbS3ZuTJSfpPoVZZNwcs6lRP/EcaELcq9s50ymAVSfRlGcbfiz7KlVbMZjgaxs9NNTuwytIParAIOi/axcSwuG5jMU8ayIeKsMxn19h7RWVSoWuLDiabFCwsJwWC0j6O3iSJM88lGWZ6yeJPfWbSlK97nnE43PahKV8TzrGpZ2CqNSzEKB3k6CoxMdM2lnE9x6Y+jhHaZmGTD1A9T09HPUm0TCf7zSFwGqlWYAEnQDUk9XbUVFcy3x3bQlIfOuiMwRzFsp0c+mfEHLe4Vl2+ybTENfOJeBEKArAD6SnxpT2vp6IqyKuQyFbbZm7TYiJKnM/Tw+/NV3zXyCxMKwqK2iEcS5LqTmSSzHUs7HVmJ1JOprMpStgBbIKulKUpUJSlKEJSlKEJSlKEL5kjDAqwBB0IIzBHaKgpNiLXMmJXtyfsJGhH4F8T8tT9KY9jXizhcdqLqttsxcr9XeuR1SwxSfFdw/GvhsGxAcLi0PfazL+kxqz0qg7ZNE83MTfBPxu5qsLguIHjc2q+raSsfzTZfCvtdlZm+tvZj2RJDCPfus35qslKVmyqNhu2JvgjG7moS22NtEYOY+lccHmZp2B616QkKfVyqbpSr7Whos0WTEpSlOQlKUoQlKUoQv/2Q=="/>
          <p:cNvSpPr>
            <a:spLocks noChangeAspect="1" noChangeArrowheads="1"/>
          </p:cNvSpPr>
          <p:nvPr/>
        </p:nvSpPr>
        <p:spPr bwMode="auto">
          <a:xfrm>
            <a:off x="155575" y="-800100"/>
            <a:ext cx="1524000" cy="16764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pic>
        <p:nvPicPr>
          <p:cNvPr id="1030" name="Picture 6" descr="http://www.canailleblog.com/photos/blogs/smiley-2-296131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441376">
            <a:off x="2714612" y="3857628"/>
            <a:ext cx="2357444" cy="2357444"/>
          </a:xfrm>
          <a:prstGeom prst="rect">
            <a:avLst/>
          </a:prstGeom>
          <a:noFill/>
        </p:spPr>
      </p:pic>
    </p:spTree>
  </p:cSld>
  <p:clrMapOvr>
    <a:masterClrMapping/>
  </p:clrMapOvr>
  <p:transition advClick="0" advTm="3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8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8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5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5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8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50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50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Débit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Civil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171</TotalTime>
  <Words>281</Words>
  <Application>Microsoft Office PowerPoint</Application>
  <PresentationFormat>Affichage à l'écran (4:3)</PresentationFormat>
  <Paragraphs>37</Paragraphs>
  <Slides>7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8" baseType="lpstr">
      <vt:lpstr>Opulent</vt:lpstr>
      <vt:lpstr>Diapositive 1</vt:lpstr>
      <vt:lpstr>I) L’auteur</vt:lpstr>
      <vt:lpstr>II) DESCRIPTION</vt:lpstr>
      <vt:lpstr>III) Les autres personnages</vt:lpstr>
      <vt:lpstr>IV) De l’audace</vt:lpstr>
      <vt:lpstr>V) Mes impressions par rapport au tableau</vt:lpstr>
      <vt:lpstr>Fin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aymeric.palaric</dc:creator>
  <cp:lastModifiedBy>Charles-Henri</cp:lastModifiedBy>
  <cp:revision>33</cp:revision>
  <dcterms:created xsi:type="dcterms:W3CDTF">2013-06-03T14:30:52Z</dcterms:created>
  <dcterms:modified xsi:type="dcterms:W3CDTF">2013-06-24T17:02:03Z</dcterms:modified>
</cp:coreProperties>
</file>