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2E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409" autoAdjust="0"/>
  </p:normalViewPr>
  <p:slideViewPr>
    <p:cSldViewPr>
      <p:cViewPr varScale="1">
        <p:scale>
          <a:sx n="91" d="100"/>
          <a:sy n="91" d="100"/>
        </p:scale>
        <p:origin x="-212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1315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D374A6E-B1A3-4C7A-82E9-6061027BB0B8}" type="datetimeFigureOut">
              <a:rPr lang="fr-FR" smtClean="0"/>
              <a:pPr/>
              <a:t>24/06/2013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6F22BB7-E912-4C96-A37C-87B2272EB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Pr&#233;sentation.pptx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~$%20naissance%20de%20v&#233;nus.docx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2976" y="928670"/>
            <a:ext cx="8239756" cy="923330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uFill>
                  <a:solidFill>
                    <a:srgbClr val="FF0000"/>
                  </a:solidFill>
                </a:uFill>
                <a:latin typeface="Algerian" pitchFamily="82" charset="0"/>
              </a:rPr>
              <a:t>La naissance de Venus</a:t>
            </a:r>
            <a:endParaRPr lang="fr-FR" sz="5400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uFill>
                <a:solidFill>
                  <a:srgbClr val="FF0000"/>
                </a:solidFill>
              </a:uFill>
              <a:latin typeface="Algerian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49271" y="2214554"/>
            <a:ext cx="6594729" cy="707886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  <p:txBody>
          <a:bodyPr wrap="square" lIns="91440" tIns="45720" rIns="91440" bIns="45720">
            <a:spAutoFit/>
            <a:sp3d extrusionH="57150">
              <a:bevelT w="38100" h="38100" prst="angle"/>
            </a:sp3d>
          </a:bodyPr>
          <a:lstStyle/>
          <a:p>
            <a:pPr algn="ctr"/>
            <a:r>
              <a:rPr lang="fr-FR" sz="4000" b="1" dirty="0" smtClean="0">
                <a:ln w="12700">
                  <a:noFill/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lackadder ITC" pitchFamily="82" charset="0"/>
              </a:rPr>
              <a:t>De Sandro BOTTICELLI</a:t>
            </a:r>
            <a:endParaRPr lang="fr-FR" sz="4000" b="1" dirty="0">
              <a:ln w="12700">
                <a:noFill/>
                <a:prstDash val="solid"/>
              </a:ln>
              <a:blipFill>
                <a:blip r:embed="rId2"/>
                <a:tile tx="0" ty="0" sx="100000" sy="100000" flip="none" algn="tl"/>
              </a:blip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lackadder ITC" pitchFamily="82" charset="0"/>
            </a:endParaRPr>
          </a:p>
        </p:txBody>
      </p:sp>
      <p:sp>
        <p:nvSpPr>
          <p:cNvPr id="13314" name="AutoShape 2" descr="data:image/jpeg;base64,/9j/4AAQSkZJRgABAQAAAQABAAD/2wCEAAkGBhQSERUUExQVFRQVGBwYFxgXGBgaGhgYGBoYGRwcHhgYHSceGRwjGRgaIC8gIygpLCwsGB8xNTAqNSYrLCkBCQoKDgwOGg8PGiwkHyUsKSwsLywsKSwsLCwsLCwsLCwpLCwsLCwsLCwsLCwsLCwpLCwsLCwsLCwsLCwsLCwsLP/AABEIALIBHAMBIgACEQEDEQH/xAAcAAACAgMBAQAAAAAAAAAAAAAEBQMGAAIHAQj/xAA/EAABAwIEAwYEAwYGAgMBAAABAgMRACEEEjFBBVFhBhMicYGRMqGxwULR8AcUI1Ji4RVygpKy8TNDJKLCFv/EABoBAAMBAQEBAAAAAAAAAAAAAAIDBAEABQb/xAAsEQACAgICAQQBAwMFAAAAAAAAAQIRAyESMUEEEyJRMlJxgUJhkSMkobHB/9oADAMBAAIRAxEAPwCbEM0K4AkSSEgbkwPetO0na1jDGPjc/lGif8x28q55xjtI6+fEYSQSEpsBqPXzp7y8dIkjhc9ss3F+1zLZKUKLihoU3SCOp1pFxPj+KfSpSEKS0NYBIECbnSq6hkkx0pynD411sNoQ+tAEQlBCYFuQtSZSbKY44R8CheKKyO8UpXmTAH62FFIZbUPDMz1E9BuaGbQlMg3VMayP7/Sp8StwwQF7/hI+365UMlfQxUuzXEeFRHwnzza7XGtatJKjZVuZ+kb0y4dhVOhJUSE+cE+uiRVq4XwjCL0aQoJEqVmJIA1JJms6WwXNXop7WD8RIdA6wobbQbGYHK9FYTGLQ7mS4rMicyhN59RJ0t0q4YXsjgsUD3WZCo0Bg+eUylQ6iqx2g7PLwqsq7gnwKFgR66HS31oJK1sKEk2MG+0ziRm7wFJ2Ot+mafW9T4btAlJIJKhHxBUpSZ5kAwfWqr3XX6n1ArZcAmN9fa9TrGovTHNclTOiMvBacyVApIkEfqx6VCU3pL2TBSFyYSsjIDuRIJ6Tb2p4kgzG1j516OPLCer2eVlxSg+tGyY2rfNNapZolnCmNKe0JRGwk86lCVTofSj8Lh46Ue22Bt8q6jmxM3h3ORqHjqnG2e8DgRlgjNEEg6STabj1qwL4g0ggKWEqOg39hoPOsxeNZywpSVf0xJPodaXLLjWnJBRhN00jkuJ4gMWrI7lbcJ8Dl9JshZFiNgvb1oZniD7QyBZyZ8yRIUApB1jVP3q5doOyiH/4rLaw4YSUDIhII3NhNo051T2OFOZ1ZUpcCbriClOxlegHWfKpeSluJalWnovHEOOMYnDlbiM6W1om8FIcR8QPRZyny3qjcQQthagMhBuMpzWULDMQJsZ9q8S4tvOgygK+MSTMaTfY0MpwkETmATAI87W89hWyny7BhDj0Y044pSTOmhUQIj/qjP3xQyJTmjMTaLzyJERM3it8eltSswWJUJ/8aWwkj8ISCRMTfe1zUS8MDFyBHhPlr7ilypMaqZKzxtxAP8QAgyfGZUYHToLDlQjWNW4oGRYgySJgH4dhEaDag14YIJzf6dbiDe36FS4d1UgCQAASJ1Gu5j0rq+jUgwpWNXFSAbJgBNrDWT7UK1j3HCZWJAgG2o6x+oqNTji4N5FlHSyreZodxGUlMkAc7e3TzrUvsKl9Br+JWcsrBvAzTAjeIg/OlTilCZ5naj2WxHOLyCFAaa6fo0E6uCQb9b686KH0dSJRxRdjN4yz06xrWKxZnMdSZ0j3oY62v51iddPSb0fFGBuGxYzSRIAOqjYn+9N2ceiBCx6pP56VXVtjn+vOiMMuBrS540wk6Ohj9mLXhL2KUTqoIb+hUSfUijWuxGBb8SUrWRoHFSPYR507xj9LHnTVPt3WyL335Qwa4q23KUICQNcoSkAD2pLxPt+R4UDwiRmNgZ18/wBWpDxjiqDKSsgfijU9PLWlg4etwoU0FLzZghEXGTLeATrm16Gk5WukMxcn2PuFce7mO6w6UBW6GQPmQCfKrdwvtAMS04AApeRQAnwkkEAEHSSQINUE8ExTKkuOMrIQRJsoDf8ADOUe1OuDPF5xBySoAysHxGJMKvKunqKC34D0nsq+AYOYN6Km8j4QLaaTNo6VYDxhDJU3h2i6owFmCqSI16fK1MOKdnQX1PpKsrsGEi4XF77Sb6b1InD9whIy5E6evU7nqaRk9Qsfx8h48Tn8vAuZ4diHlB1tjuXEXSpCkgz1QTB+VO8WwMdg3VLCu9QhWZskgJcQkkEDadQepHOnnCWwUWsY+orfE4ZLXduCwV/Cc5GZKSZ6iP8AVQwyubqQyWPgricd4ZhS4k68p8xOv2qx8L7HIcIC3PEE7Rt01OvOpk4TuHC2rUEHzSeXMU8xTeYd40AjIkBKoBVmkAiDtFvKaVKb5NDoq1Yi4P2fxEryNhQQVJUmYzZSRYHXShsY4kKS8FltZMKCgYIQADtM7TV44Yt1hRSnIsrTnGn8wk3i8E0r4TxdISs5VEKWpZ0tmM2GnpNZCMXkUroDJKXF6s3wCFONpUQUkiYIvE25ai9MWWoH51Pg8Qh2ShQMajQjzGtFJwUmveTVaPFa2DJZO1R8QxBbZWvcCR56D502Rw+vX+EZkKSYIUIuJrpP4ujEtpsp3Z3D4dxKlPJDqspUrWb6nn60PjeFlnEJCJU2oBxrMIJHImJJBt1tXvZ54sPFIjOhRTaPENCArTnFWbtdgnFKw6mge98WitgM5ANpIIF+vWvnpx5Rf2e/F0/7EbWND2pCVKspJhQVFrHkQd6ixOKLC220toIUpMkWSAVROXaPlUGC4uhRPeiFfjvkvvI3Nqe/4Uh5EoMGPAuASLbg2UJ560z0spSTjF/IRnjGLTkrRUu2fA3n8q8Mha0/iSMkAjcIstROs3FVprsU+pJJRlkSoqKc3MBKJnN5xHPUVahjnmHu7fCs8+IonxJH40ncWuk/aKtDmBYxJAXHe5QUuIMZgRaY1pyyybaktmvAopNPTOMcQ4V3RIKVZhBgjY6GxUJkaUI4sTBJ0IuOfzAjeTXWD2WxDb/hcSAdAuYOtpGv1uaC71TT3d4hWpOSyHEgnbMIMa2UAaW80o9xGr06aVSOYBYJSkgKjS9r666ivTchMAkAgEQQPb2rpSOy+FxCVSQrvD4FpASptXKQBI/pUD96r57EIafW2XCUgxMgE5hOg0kVr9RDjYPsyToqIVlOgERmGukbEzrz50NjF3IkH52ERen/AB/soWg44hRWE/EFahKrAzvcieU0hdZQEmCoqm1kxltrBsZ86oxTjNcosXOLjpngZUGs0EJJsTubWBGvUa6GisLgVvrKQAt0pSQSq5sDGsHw870KlKu7IiU6mxhKtASRbSi+DrIUVZCsBMwkxcSlKiRpBUL03Qt2Y9hVOrKSjK4AlJEZfEPDpAigMbg0JcUlC8yUgeLYmBP/ANp9qfcbcxDb6S9HehCNDOZN4kjUj7Unbw5WvKlM9BE+5rE2mwlumDHCnLNomPUR+Yo3B4Lw3VF+QPLepHGTOQwTvBBAMcxadNOVTfvCdCdIFgIsANxNA5sJROicQxpzaWpSeKrcUUNNhR5kE3+1PcQz5UH3ZRMfr21qtx51s85S4XopvF22WVFKh3z83TJDbZOxi6j0FuZ2qQYp5pcYYkIIRITcZlIBPNSRmBt0pzxrs/8AvAzQhLmaQsJMKSZnPG4MQQOc1vwLgKmVKhQcyAEpGYCTFhGpg7jep5ql8lRVGSf4ssfZ5BYHePtqClauBayJP8wUZHmbV5xDhbalF7CnK4nxFvTNGsDn5Ue3xRShl7lzMRBCkymN/FIFLOMMN4PDuYhQMiyGwtWTObJF7xNzBiAYpiiJctm7XEVhOcpS2FGMrpyFS9f4aSM0+hFJMakuGVrUqNMxmIvsAPYCqvwBTmIxReeUVFKSoEzEk5QByAk2HKrZ3f8AevN9VJcqRdhi0i48J4g022nOpIzEJv1mPmInrVf7YdvGUBTDQDh0UQfCOkiZPl70p7YcUSzhgwhsfxRKl5lAymDeDfXQ2tVV4Ph8ziEJnMs3I1SOk20vPlXQinHkFKTToLZxT7ziVKEISRAjKAIy2JAkxz686uqGiUKcSc8DNdQGg0Mm2kUXgexGFyBSk5zrKyT9aLT2BYfbKUSyeaJgjkQbEfO1a/k7M6VFfwHaht5OZsrDgQUFJTAbSfxZo1vAg6161DaQIgAQDqCPTXrvS/B8JexClNtfElwocUdAEHLJjnAPr0o5zshjmgQkoWnkFRIm1lAU3HG09C8kqrZHi+Ihr+Kiy0xEaKtJSb3B3roGGM5VcwD7ifvVK4d2JcWoF/8AhpBuhJnN7fD+Rq7oJmBpVuCLjdkWdqVUHtM0g7T493KE4dREE5lJE32EwbazFN+IvENwNVEAff5VNh2AlsI3N6D1M3XGOhmCH9TKXw7AFrIXEEkklSik6qNhJEHn60+7UhxLjDg/8TYyqSmxCjBBnS9h0I6074k42potKgzrG0Gx85rMHwzMiAsuAWUlUZSIuLD6zXlrHKOrs9FyT3VCzFOtup/AlSouQLwQYKtRpU+A4a5a4QLkAXuesC1JsThu4ecZuRAUidcijGUneFb9KsHZzEZkEHVBIH+WZFHgyuebjPvwLyY1DHyj0A9rOGZsOXtHGP4iVcssZhpoR9BVe4WlpCnM3dtF0B1pyYEkxk12VIjaauHa54JwL0/iRkHUr8P0NVEIScRhGloSUIQRNjJMA+UEfOj9W+M019DfRxcsTi/vX+B0xxg4lHdrhKhaTcgje350t4z2XIzuBJWHDK5iD1kG3O8VvxPhq0YlYAuoZ2iDAXGqI0CgNOYiisPxF5ICSVJm5ChlMe16LnHIuLBqWJqS6K12aTkxC2VSQU5kkmDA1BgXNxfl60BxReTFLCrpUQpIN9RGp1ijeK8QU254CUmToB+IARJ26b0y4bhi83D6cxUDB1tzSdt9NxU0seuJry3LkITlcJS6QW1N5FR8UX06xF+lap7BMPNLSwhTb0oAUtZKCgmStMfEYEZTodt6n7TcCOFUkoJW0rY3Ug2kHoZBB/K4+J4we4CEEoVaCDBSQfciPrQYpS9PKu0HKMcy+ma9ruziGUMYXDsLWoJu7KgmTcqUAcqjYm+ggUDwrsNLJUMQWl5RmJ8TZCiRlMXJ0/Kn+B7VLKYUEKOUxnUUieqthQPC8S+VOLSn4DnS2ledClgEI3KiMxBvrGulXwzxyO0iKeKeLTZXeOtOOYjunUw6hoNnqU5ilYO4IIINFYjs8hrHtsJgZkIkkZpUSATCrG+2lS4zMp5K3nEqdyHNYBSSCrwJyiCANTzkA0144mOMMdUo/wCdEnbl/B11X7Mq/EeEdzjBhk3By3I3XzjadhSfFsKYORxMKiTMddDuLa1eO0CY4ugnkyf/AL0m/aWwP3wEWlpO3VQ+1G0rdfZ0W/j+xfcZw8jeluJc7sBSgSn8WUFRAkXgXI8qsuPYCh5VV+IOBk5ypRN/CN9ALcpGnU09y4qyVR5OifH48MtZykmbJHMnTXQV7hwcK0l1wiFTnFpJIKre0etK8Rx4KZAeyZgrMEBSUlUSALmyrz6VUuL9o14lQKrJTYD9bmk5Fzlb8dDoLivj/Jbmu2T7qx3Tacs2BP1NNeO9nv3zCJZL8OBQXJAIkAgphMQPEb1QsDjCQMpKE6CIzH7CrKw2kN5lFWfqtZgehAE03sBLj0NE4IMhCVJAyWA/pt4grl0tem2H7QNpOTKVJ/ESmQOkG/rFKGcQHG9c/d+JBV8QB1SeY68x1o3g2FBla7xe1eVlj7UqLsb5oZYngOBxaf4jdpkFCiL9IMCocB+z3CMqztOLBiPGUm3QgCPnWuO4WvIVMCH1yUDNlsBN9r21pHw/A4tST32LKDtkSkHqCY2PnRRmuJrg7L0OHsgeJRV6/lUr3G2GG1KkJQgST5bdSdIrnWL4ktlRb70PGPCVFW5jxJB9bG4G1Q4jsjjMYUylaW7GV5Ut5TBzJQLz5iaOD5aSFy+PZYv2c4FUOvuCA4o5R5qKiesTE85q1uX8q1wuFDTaEAyEpAnnWEDnevShFRjRDOTk7NGnwDEj5GPSsVc2mNqjXgwV55M5SgjZQJkT1F48zU+HRltECtSpmN2qIXRmdSnZP1NQYp1SsSpKD4EgCeu4FeqSoqUBudd/SpMQ0lCO7T8R+IjUD8zUE5cpNsthHjFGmKcREJBI0Ji0+x+9M+AY7MYBsBYQBMcrD5iosA2kMkR0+dbcSwyWWi4glMlKT5rUAfLU0NeQ+QFx/BlxxD38zJHsoqHrCqn7NMSVK3KR631qftAJwaHBYtLSSRqEk5FfJXyovgjYy5gb+IGNLKOlIjj/ANypfyMlP/RaKf8AtG4uM7bOaMkLUP6jpPQC/rVZ4U6vEuLWJytoARJgkJOY+qvEfWKc9rFuNY3EAoCg7kLeaImAnU7RI80igeFcXdwqx+8tApVukQpPUDfy1oc1znKy7Dxx44qP1/2WXG4fDpwktENuLAW0oqUo94m6Ykm0+H1qXBY0YrA53fiHxGAIVaSmNL/eq1h+07KCUpWkpKipIVIyk3gG0Dp0prh8SnMsg5WnkSrdOaQMwPUE25gmlOXQUcat114/9K/h2VOuHMnOGyEyDAIUTB1uYtanmFwrqM6MwhJzSNiCg3O1z+HTrVX4bxJGHddSykKStXhKjZJBurb08xVj4f2kIczJaA0DiySfCNyI1IG+sVXCqVs87KlydEfCMArEO/xFkzI631km56copf2l7NBtwtJBJAK0G8qgSR55Qr/aedOezD5BlKSUgqy21uYobifGc2OQpcoSypJVNjCLx5qlQjrWzUHEGLaeiksYmFJUlXmlX2J0M0U1j8uICkoKD/SMoB10JiDyGutKsQ0C4VpIgmw6EzEdNKif4goeGIA3Hy2qXg7+Je0pL5IaYzKHRlRkSnMTJkkEAAlUXvPQSBapOJ9okPcRaeQFlLaRaJJKFZrAag296EOKzIRqTChMapyg5TzjWkQkORlI8Pr6U/FJ07JJ40mWfjGPLz5xIEKASgI1lSMx84jLtqrpWcUP7yvO+ooWAU5UJJATmUQDoQRmykG/hpe1xAIKglUkpGUq+JNzJvqbAe9T4VAWnMZBP+b7VznO+wEkkXrFcReCjIagc5Fv91LeJYJT5Ci22SJAUlZEi4IsSFCZHvVjxmCQoEqJyxebWi9+UUiVjElkowyITFlEARP8o19TVkpqK2RRi5dd/wDBXeL9m3F5QhKU5fwzMm97/TSq5jOAlkDvCAVDRM6aX215cqvuBYUhF1D6/wB6r/aPDLJzWMcvWlxzRY9wkv2AeGNBIT+KDyMDS5GprofCuGZ2P4raAVXiALelx9ar3Z3iSE4fK20ErMAqMKIKpzKuNLQBpVr4a0MgUVFSlaqJk+VPiKkUt5RYePdEwDob25H9X96d8P4sn8OZKj+FIziekeIeV6Y8R4cys5ilCjuSkE++g+dbYc5BlbSAnoAKVmlF6asOFra0M+zrCwsrcklUAAiIA9Tz+VVvtZwJxXEVCVpw60BcpMHOZBAIBNymdLZqsXBeJQpUg+EweYPl5Uxxb3eqzZbQAAdbUuEE31oKeTitPZU+G9ksE2sOLcdci6W1ZsoO8kJBWepirh/i6TcfCkibGwNtI5x71onCAj4RWz3BUuJggxIJCTExeDzHTpVK0tE/K3bN/wB9bP4h6AkfSh8etlwQVQQQQUhQIIMzpRK+Hj+Sh1cN6GmckwHaNFcTb/q9EK/KhmuOt5oF0iZsZBnSIotGD6VIcOTa8cjp7Vjk30aqrYKxxBpJklepNknT1r0wXFHnf30opWFEUI2mVKqbIqKMc3K7GuEbJYsJMj60x4nwkPMlB1IkdFjQ/rnSzheJKfCaeYh/KjMTYCaxUMEXBGlPYJaXNVNkEdYPzmKXtdqUNtJLbRXvIMAFV4Opm8elPMA4GsI44dAkn5ae9qrfDcIO5aMQcuVXWCded/pU85OM4cQ6ThKxVx3jjmMTkcYQE8xOa/U/qQKrkOJbCHCtcKOWVXCTFtZ/7NXrFYFyP4RQm34kTfoqbexqu8R4e7lUp1K1QICs6MqTscuwk8qPNH92Kw5pfj0hCcGgoClIyzIESbjXa3rzFb8JURh3kmS3mTlGnjMzE6W1qw8HwK3pEi1yVzGbcjUxpaNZpljewwhH7xiQhsEEJaRlE63Uo/apVBvR6EZLG9uyv8O7MlP40LdcExYhG9yeu+1N08KjD4hThULApAVIVY7E+IEm1hAFOO4wKVyp5cnkpMG3MDl9aLRxHApskBXVXi001NegoIgcrYD2KIQ2DuQPaQTVB7ZhT2ILiCLBTkH+kqgaXOUewrp2K4+3l8CSI0gbdPKlXH+zqMQ0pMhpawVIUmMqlZQQhRA3Jkgne1dONoPHLjKzkDbmRIWpJTm+FQvJH4SNvT51JxRlaUoWpHhUAUnY2vB3M6jWsw70oIUkhKh4rWCknUHZQPXmN61PE3g2UJIUjdKoUlXUA6HrqKkp30en8atMzC40lKiQlQTG2kg+lCYhCUugzBiT5U64JgQc3dyUuJSUg3IIJBT1uap7rhKjMyJ57AWvRYkpSdCc640/sdl5CnY+Pw6gEE6nLG99+tZxF5SVw4hWaNDYjW0RavOHcYSXEnIlKoyqUAQCOdiCk31Fe494BZAXlAtBBJ6yfOt47qiVbOrcawZcQUjfb+bob6Gs4fwsAArt02/XTat8TiL76ac+nSKBxvGMggSpzZIOnmbwPnVTUfykQqU/wiOMRh2yIUEx/UKr2P4I3BKVwPUj5/nQzKiD3j5JPW8dAK2x3FC4NwkaJ+55mosnqE/BVDA1uzzgnBgT0FWVWESnwtoAO6omJ5TuflSPhvFEoUG7+KJPIfc1c0vtpACLn78z1oIOTdFElGKtip7gygkAEBRsBrlG5V9hv7mp8P2dSghUlxQv4zYeQAgGjBiEnz3P963S8m+tqvjClvsheT5WjdjApEqyQtQg31iY9qm/dhyoVWMAMSawcQSOfz96JKhbaCsgG1Yk0s/xBRcylA7vZea88ikj5zW5cEan50SYI5C7XNQuKpTgXFZlZlSlR8I0Kek6X8rUSte8nroa5bNloILv6vUf71fShHsQAJEztrf0FAcN44h4qKUrypsFlMBW1pMz6V3k7xZYUmQZFA4DCBbhFenFC/UVP2eVKyaXk7Q7F0wDHYp1hxSEALIi+gvoD16ChWuKYjFQgp8BVGYWHXe+9TdphlxJSTGe6TyzAC/+06bGm2BwwLORkwsJsTpJmCYHO/tUEXJzdltRUdEHafEgJawqdyFLj+m4T5k39BUDGGKQB6+50oTh/DFocV3y8yiTMEnMrckmP0KcP8RZbRmWtKUjcmI9aoxY5Sn7k9fSJM2VKPCP8iZ7tMyklE+IbKhP/K/ypTje0SYPePNIQdQkpJPqZ+QoHtN+07MstYRAI0Lq0zJ/pSfW59qqTeB71XePuKUrykx9AOgrc1/q0KhFLtFgb7XtohOGzAgm5TII9xf5VG9j3cSttTzilJSc1zaJ2SIHyorBpw3dFGQ6WULEH1oDGAoaaj4QFK02Rr6ECoYz3S8fZ6uJKUXyGzuDzqkwUAzaIy2v7VeeAYJCZIaRFoJuY+xO3leqHwp5Xcukx4SoJFgImREcjmq/cHx5zpIKcigMwPJQJBkdIsetelGVkU48XQ+7tDitpQR4YFiCYNr+VJ+P8IISS2jMhRBUgSBIm4ygkb/DzplgnAoBWhWokJsZGYqB5ixHlUuKBzBSZmLnMcvQRPr5b0zTAKg3jnXRKUIKGzASzlTMwrKM4JOxIjUGl/HexuGxKFJKDhn4lKlpSkyP6mwApB3kSNQdqd8a4eph794Y+FUE7pKj5Hc3B0kxN7QnFnEJU3BUe8KwSL5TcZZUmIJ/70oP3NTa6OTIwa2XFNyM6CCADIWCATB3kQQRrW2J4Fg30K7tRZxCfiQpQAk62XpbkaZduMOhzHIS0pIhpLbkKzQtOYA5gIJAyzHKKAwvHz3bjTyUKdTZOdIVEHxa72NRTTjK4s9aDWTGlIr7vCUNLhDqXQAZgKEWvtB9DQHEWIXfVQn3ps9iWw8oBMrCT4hIToT8N6D4iEqUMpMJGW45E/aKfGUm9ks4x1R1HGqUp0pPhAAJyxp5io8HhCfgHdpO5uo+mg9aYMQFOFWt0D0GvqT86x3EJQkkiAAT0sJoccFNty6RJOThFce2JOJspDmVOZSgLkmfEduWnKmWAwSUiIBXudk9B1pVwTMrM6oeIm0/zKOvpThlRTNtfrQYsXuTc/AeWbxxUfJLji2lALhCRzJgTyvziim1qjmTcX/KoFYZLiPEqIv0BEEdZ9KiU+Rz9qujV9EUk0lYzU8YEgA+WvmDWHFR+EeV/wDul374o6+c6/8AdeqxiosaYLsMaxA8Vtb32/PyqFKjPw/T8q1bftIsfKZ/XWhnuIKm4FdRljBhITICYkz4REk7mvVYkxcxGmtLUcRIMR8+dbnHC0TPLlWaRtthacYSeX3rP3u+sc9b0IvEkAEogHTr5TW7KlLkNoKiBJiPpWOcUEoSfgKbeB6VsMQkmY/vQuIUtEZ0ZJFudud6gGIJKUxdRsANTWKcfs5wa8DIOg7R6037LOeM1XW8UDPP0t1p72XV4lK2pc6bsfhumme9sMEHnGkiMwkz7QJG00v4ew5hHfGTOsBUgiCfsetN8KvvsWpWyPCPTX5z7VD2ndSXhBuE5Sdb3MfOpsmPl8l2UrJxVMqvFnMW6VFl1KUnbLCgTr4jPU7VWH+zuImXAtdyZkG581V0LDgcoogtA7VUla2QOVdHMBwJYv3bg/0z963/AHZKT4y4nzaNvnXTE4UbCtV4QDzoZYU/Jyy/2OdIUzp3yv8AUkj01rR90lsL1Sk5QPMG3rH1rpeHZTBsCL7A1znHPFUNiMgUhUAc1X/5GpZY1FnoelnyT0FNY7u5SQoWFxB8XkddSI60y/x9SGg2Mw8JCSR8CSTZUG0Xg8j0qDh2EXiHIISi0kJAKlXJgAkAG8XItFDcQwSpTKChZK5TcAgAxAOg9edZyUXpj3j59nReAKHdFRSLlJuoRB0AnkIt8uT5viKTEghJ+ElNran9cqrnCscNTZI03KgN4Fz9atDjKFNBKj4THmd4vf2vVy2iIjUf4apKVJJg7pyqtECLXiOtULANZMU60lQvmbJNwfiEmLwpMEkHmdasClHDuFDiz3bnwLVYKEXBP4Vj5684qnG2VpLriVR3gAOl0uJQAR5OJKT0XNDN6sxdlFxXDVN4gBICmUH4gbHnBOoHPeKJxWHbU6p9SQkqEOCbGBZQmLKAHqk0jxWOKnW5JMK0OxtQ+JxB74SSYzAdB47VF7cpO+tF8c1KiHiGQYlfdkwQdeqTNDY0JzeEkiOUV4p3M8TJ+HX/AEmo3hBsdhVkY1SvwKvR23HtpzToZnXcgTPsDSDHYxTrgYQNYzHobx5U04ji0qgREdALcrXPOgOFPpS844r4gTHOABU2SVQ+PkTjivc+W6D1MBKQAZy2jruaiKuRM0GrFGZSb7+c/nUasWqLC/KqoJQioojnJzk2xgl5QNjRTb0/EY+9V7/Hwk3+tTI7QBRtc9KPmgOJYe9tG1QuOA/lSY9pkJ1P3qJfadsCdfb8633EdwY+bdMQTaocgN5018+n5Uhb7VJWopCCd81oA6/rlV14ZhmcRg8jXhULkEyoL5k7g6UueVrSG48N7kEcI4I24wFhSibpIMQlW+l+tI+DYstPgKAlKilUCOh/OmXZXHqaeU0uwVZQOyhp+XlFa9rODlDvfJsF2V/mH5ikcm9lXFLSQb2rZztg7p+9J+yWJ/8AkR/Mkj2IP3NWHDQ9hwDqUx6i31qpcKPdYtAOslPuP+q6SppnJj7tg3JR5H7Uo4Cv+ICT8KSftTrtSZQhWwJHuP7Uj4MI7w8k/nXOO6NsJLgudp9yPtNNMFju6w5P41E5Z3J+w1NLuDYHvV+L4E6/lXjp7x/waSAkckiwttufWss0a4rEqwWHCkEFxyySbxIJJjf+4oJt4qazuGCTA18R3Mfeo+P5nMUlmbNpA6ZiApR9BH+2h8TiytWVHwIGRA+/650abFySemFNY0Z8mYFUTHSpVYmlyMBfLIzKuTyjcnYCo8bxJCSEIkhIjMZJUevnsNqbGbX5E0sX6Ryl+J8WtC43jrTNnHEpVqJOoEUucxqkhKlCArbcRsRSji3BWsQSpWZCyPiB9pSbH5UTlfQuMadMF4r+0F1ZLeGkAgArjxc/CNvOh1rV/COirJJO5mQT1n60BieyrqDKAXALy1cjzQfF7TU/DcTnltSiYmyhBBHnoZqXK7V/R6GF8XS8ly7OFw4gkZcnSc3v50y7W4cl1pYNs2UiNfCoCPU0F2WcaLeXvCFGQVIMlGt+nn0r17BdyvDoLqnc2IQcyjrKgNzUu5I9H8ZBnBcWFgAmFJKh/pkGR6EVdeF8TQvwBO8AiInQ+XKqA3h1sPuJPwrUMuloH3q1cD4m2DJUlJHhlVrm8Cen0q/FK4pnm5Y8ZtBPbPCpdwjiU5Spspc10KTJNt4mqNjcSlKW3Ff+OFNqBMhMIUnMDynL71eOM4xJaV3Ke8W4ClOVJISD4VEwLb+flVL4x2FcxTeTvwy2EzYBQURcJPiBIBjQESZ2ABvYujjjDxU6kk3ma9fc/jq5Sv70w4p2QxOCUFOo/h5gO8SQpF9JIuk9FRSB9+HFlJ3VB6E/lRqNv+B10gjhxlw/5Vf8TUec17wsyonofoa1bXIrX+TNXSOr4ziKc8mOtK3eIpQrMFAkkGBfYi/ofpSPGcRGc312oTvs2+gv5c/196lpSSsn+UXosI4gIJSR1vcX+dCnGhYjMMw0+XPekTr6kq8JIHPmK3ZBO8b3gCjB4hTjV8xNx8W19ovvfy8qDxOLIsUxeakdxRMJncnxWnQDXy+dDYnxpkqFpAAIzc4I2A59bdNivsKqB3MZzmoV4o1AW1Awq0/L0rQtka2+9PUUai7/ALM8aht5bjt0FJaymDOaCSQdbD510BXDCyoYjBqzN6lAuQNwBqR01Fc4/ZZ2lZwuJUnEQWnU5BIBAWSIJnYgR611kYFoKK8K53StS2qcivTVPp8qRkg+Qake4nDpxSBiGP8Ayp+JO5jbzGx3puw8nFYfKvWIV0I0NIVvFLneNjuX/wASD8DvMg6H0phhcYlcuI8K/wD2I3negSo67B+BuFtxTK7EGR1O/uL0u7T4PI6l1O5B9Qb014kA5DiD40/MDbzFePw83B11HRQ2oqtUZ0a8XAcw5I6KH68qQYPwMuH0p1g1/wAMtnkR6VXnVFQKU/CDKj5bVkqWzVbCF8W7ppLaPjdPi6JNj63A9TTLgICSt9Y8KBPmdh5k1U0JV+8JBBmJjkDEfan/ABbGZFt4ZNgEhbnVRNh6AfOkrb2G+jTF4gp711XxLJHqq6vlb1rfhDJS2CRKlaDcT9zS3FvhbiUz4U6/U/l6UUvEq0T8ShH+VJ+5+nnTk9iiTF4oklpuJPxq+w6D51NhOEfy+I7q/LkOtRNsIaTc23OpUeQG9FEuOJgANt8tz58/lRdndHmPQyEFvMFunQz4EEX13O3K+9V0YmCAduto11FWA4VKR4UT/UogD3VAHpVf7RYcBvNnQpUxCSTAMkSYA1tadaCTcWBKKkidPFEgg/P+9V/izaG3kOtSAsw4NsxPxdM0+460KvEaCx39alRxQEgECARPUD61j2DC4suvY/Ctlp5KIC1AEEjcGYttIFQv8OKe7LiytbS0rBAsCCCQOelVxvtn3LgDTYSmZM6qG/l86uOOZzNWVB3BABM3Hkb6VLGEu5aPQnli9RDe2bSy5YQnUKB6yDHMGD1gUi4JxlSXSCcivxawb6jpJ9JqyPYgvhsZSPABJgDMABr1g7VVeI4JSHQoIUCLkAE2uk3AuIE+pp2OT89C8tOq7LujFAJlbKTO4QgiTpoL0fwR5gmAltC8oGXJkmNYB68uftQ+HcdSk5VSkzqCUwOonpExVlxbalM5iouNGVBCxMf5XEwUKgm/OKepJ7QjYTjuBMYxt5nKhpakZPhhSZBHiTICoIkV8141otrW2oDMhRSrzSSD8xXd08XdblJEuoSnKVEwpKwFJClRciFIBN5gaxNN7d9inMS6cSwlpIWEhSS4lBWsAypKVwPhAkTMg0yE0ns3ZQ+BolSv8pjzihUKkcqZucNewSwXUAZgYhaF8v5FGPWl6tTAsTI8qPuTfgZfxQ14kUhS8tyb6Gyd/Wo2FgkZogiyhsR5fSgcZifFbcXvBA5UKh9SVHKojashj+Iub2PHsUkQk/h66X0nepMxsRzgAfSkLhPO/wBevnRLWPVkIBg7mTJA+luVY8etAobBtKikKMEQPNO4nY6kedDqwgUogEX2vy0qJvxAlJ0iRuJAHLStGiQYkpUefI29KBJpmvoIVgiR4YMAzzjb5UG7gDEgaa/nFGNZwCEkA3BmMwBBB6x1FSM50ry/jG1tx87HbY0VtA2KF4M7VZuBdu1tgNPyUpEJXEqSORGpA86XfuskgJClDXp50G8tKhlNiDY7db+lFy5aZqZ0fDdrmnBlGJaUk/hWhY/5AfKjEcUQ2c3fkAcm1qMdCSJrjrjRT60TgeKOtfCTHLUe1DLC/wClhKS8naHXXkpS62C60sZkrSDcHmnUH8q0wfaDKrxAidQbVSuBdu3Wx4CUpH4SSUX6G6fQiveK9tcS9IzIAOkJFvKSRPWD0ik7sPjZcOK8XCykN3zk5iDt/cxQjvF2m8qDdIIKwNzy6gVz1SnVXLyj5kn5A0RgWUhUlSlHroPSgkt3Y2MNUWrF8eBfL2VbabBKlQAY5HTbnT3FlLqRimxJCcrgFzYeE+1rdOtJm+OJLeQwU6Qbj+9DcN4v3EpSP4apty6XNxfnuNqnhkbe0bKCrQYy4AJN1Kv60Vh8RlkyCqZJPM/WgOGdpS2ohwJWkmQoZe8CdpkEKtz96Y4vtqylDmVLPepHgztxmI0lIGvSdfOqE78iGqJGcWArMfErz0/Kj/3hxwQFpbHMJzK+cCqar9oynDLuHZX1SChX+5MfMGtv/wC3Y2beSeUpUPfw/Sj+SBaRcl9mWlXcddcP9SwgfITSjtZw9rDsWTlKlDLKirNGup0g0hxH7RFGzTQH9S7n/aLD3NVfivF3HVZlEqXuY+Q2HlXcL8GhznEEhV4tQr/HhPhSPbf2pO5Opmes1EKesK8gVQfi8YpxUqO0W0ArpX7MeJrxKy08Z7sBQUUgquIurmIF65e0gyABJNgPtXV+CqHBeHrfdSFvOKASnmsgwJ5JAJNJz1x4rvwMxrdsqf7Scdik4xTLyoQ2rM0E+FJSfhX1URqToRtReC/ay+MOpp4B5R+FRgWiCFFIlXnrfXeq12o7WP8AEXErdSmWwQAkGwJk6maVqQDp6zTlD4pSMb3oe8a7aPvvlzMUp/CmZCRa09d6tvZ3tQ04PG6UOkEeFTiVbHY5TcTqPKuYOgA1q1iSkhQJBBkEV0sKktGWdK7TcRXg+7W2X1JMkKXdsqUSSFBQgzJty3Na4D9pmFDaQ5hVB2xUpsgImLqCARr/AC2F6cdneJM8QwC2XRNoI3Sobg7EG4rj+NwxbcWg6oUUn0MUnDGM7jLtBy1tD3tf2rVjHZgBtJ8EpGeIi6heOkwKUN6a0GDU7RtVnBRVIGL2S4hBKuc/QVqtoc7xoQZHS1j51qp281GtyfOtSYMjzvDptRrTQgQL7j018qXnWpEu28/rXSVmIZtOAEc4Gh8uVEYbJeQZIsYNvMT+uVKUYiP15USeIiITJnWRGmgF/Okyg/ATGCWgo6hSuskH/VrU5ZDpklIJEXMCwAA9qVYTiYFyJ6D89a2RxBMkmTySACJ6zoPegcJABzzKz4cxyi0E6R60qxDBBI1A5H7ViuIqMkm5MkxzrU4030M9NKZGMkaerHhSmNyet+XStW2h+KQN+f5GtU4ojQgeVqwv9BH62o6ZhOlwJslRI2BA/wCjUjeIjUEKEa7j7UKHSdIgbfrWoy8edDwsK6Grb6pzZZBNh08jUuLxyVBIEpVEGx2J/P5Uj/eVczU6ccY1M+d/7ULxG82PsK6nKE54UDEfOSd+VEYZ+6URBElS/wAJA08wKrP74Y20+ut69beG4J9aB4fJrm2PsTxNIWcsGI8STY2Gk9fpXmJxOdCirUCU+cgEa6GaSoVJuYE7UX+8gA3km1hoNazhXQLCnnc2RxKQmRCt5ItPS3zrVKCACfhO3l9RcVrIUEpQRmgzmtckm252rb/Cx/7HY5AAx1rG/s5JgylpB1B8q0VjFHNlkA7eQinY7MtXIfQRsCb1qzwphMZ3k9ROu3Oh92AfFlfU2TtWuQ3tFPXnmGifEFzIhJuNOkAeXOpRjsIr/wBbhMARnSAYH6FH7r/SzuK8sS4B9TS0uIjMnSRMTI0O96N47x3EYsJ71R7tPwoAISkm07knqTTNWMwibqbcHkUn5zUT3aLCAQhlcdY+x/V6FTbfLgzmqVWVlKIqTOdyJ2q44dzCLQFKQhNrg5h5TAM1of3A3K28291kelunKuef7izeJS1pKtYrw4Mj+3KriG8HEh1sT1I+RoBeOwyVWUVXnwwR7GOdFH1DfUX/AIO4f3BOCcXcwyHAhM58p1iCD85BI9aXY1tbrilkRmMnkKeu4zDJBJUuVckj7KoY8VYFwVTtLc//ALF6yM3yclE2lVWIzhVToaIaZMaUY12hUFfhI28MfWYoxvj8i7QJ5lUfamTnk/SdGK8CBf5VGoeL1rKyqIin2eObfrc1kX9K9rK5GEhFh+uVR8qysrUczEbedTqTesrKyRqNXh9q3yCRYaV7WVxhCBXuJF/asrK5dneDRQ/XtUYrKytMJEita9rK009QKmyjIDvJ+grKyhZyJ8MkEpkU4daAK7D4ht0rKyp5DEQFsZhYacvOoX2wNAPavayuXQLNmEi1tqheZTmNh7Cvayih0CuwF5I5fqKhd1PnXlZW+QjAo1tFeVlFExk7JtUz6RAttWVlAuwl0BOa1CNayspr/EX5GKT4RULorKylrodLogDhGhIvsaaYZ9WUeI+5rKyhkHiP/9k="/>
          <p:cNvSpPr>
            <a:spLocks noChangeAspect="1" noChangeArrowheads="1"/>
          </p:cNvSpPr>
          <p:nvPr/>
        </p:nvSpPr>
        <p:spPr bwMode="auto">
          <a:xfrm>
            <a:off x="155575" y="-808038"/>
            <a:ext cx="2705100" cy="1695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16" name="AutoShape 4" descr="data:image/jpeg;base64,/9j/4AAQSkZJRgABAQAAAQABAAD/2wCEAAkGBhQSERUUExQVFRQVGBwYFxgXGBgaGhgYGBoYGRwcHhgYHSceGRwjGRgaIC8gIygpLCwsGB8xNTAqNSYrLCkBCQoKDgwOGg8PGiwkHyUsKSwsLywsKSwsLCwsLCwsLCwpLCwsLCwsLCwsLCwsLCwpLCwsLCwsLCwsLCwsLCwsLP/AABEIALIBHAMBIgACEQEDEQH/xAAcAAACAgMBAQAAAAAAAAAAAAAEBQMGAAIHAQj/xAA/EAABAwIEAwYEAwYGAgMBAAABAgMRACEEEjFBBVFhBhMicYGRMqGxwULR8AcUI1Ji4RVygpKy8TNDJKLCFv/EABoBAAMBAQEBAAAAAAAAAAAAAAIDBAEABQb/xAAsEQACAgICAQQBAwMFAAAAAAAAAQIRAyESMUEEEyJRMlJxgUJhkSMkobHB/9oADAMBAAIRAxEAPwCbEM0K4AkSSEgbkwPetO0na1jDGPjc/lGif8x28q55xjtI6+fEYSQSEpsBqPXzp7y8dIkjhc9ss3F+1zLZKUKLihoU3SCOp1pFxPj+KfSpSEKS0NYBIECbnSq6hkkx0pynD411sNoQ+tAEQlBCYFuQtSZSbKY44R8CheKKyO8UpXmTAH62FFIZbUPDMz1E9BuaGbQlMg3VMayP7/Sp8StwwQF7/hI+365UMlfQxUuzXEeFRHwnzza7XGtatJKjZVuZ+kb0y4dhVOhJUSE+cE+uiRVq4XwjCL0aQoJEqVmJIA1JJms6WwXNXop7WD8RIdA6wobbQbGYHK9FYTGLQ7mS4rMicyhN59RJ0t0q4YXsjgsUD3WZCo0Bg+eUylQ6iqx2g7PLwqsq7gnwKFgR66HS31oJK1sKEk2MG+0ziRm7wFJ2Ot+mafW9T4btAlJIJKhHxBUpSZ5kAwfWqr3XX6n1ArZcAmN9fa9TrGovTHNclTOiMvBacyVApIkEfqx6VCU3pL2TBSFyYSsjIDuRIJ6Tb2p4kgzG1j516OPLCer2eVlxSg+tGyY2rfNNapZolnCmNKe0JRGwk86lCVTofSj8Lh46Ue22Bt8q6jmxM3h3ORqHjqnG2e8DgRlgjNEEg6STabj1qwL4g0ggKWEqOg39hoPOsxeNZywpSVf0xJPodaXLLjWnJBRhN00jkuJ4gMWrI7lbcJ8Dl9JshZFiNgvb1oZniD7QyBZyZ8yRIUApB1jVP3q5doOyiH/4rLaw4YSUDIhII3NhNo051T2OFOZ1ZUpcCbriClOxlegHWfKpeSluJalWnovHEOOMYnDlbiM6W1om8FIcR8QPRZyny3qjcQQthagMhBuMpzWULDMQJsZ9q8S4tvOgygK+MSTMaTfY0MpwkETmATAI87W89hWyny7BhDj0Y044pSTOmhUQIj/qjP3xQyJTmjMTaLzyJERM3it8eltSswWJUJ/8aWwkj8ISCRMTfe1zUS8MDFyBHhPlr7ilypMaqZKzxtxAP8QAgyfGZUYHToLDlQjWNW4oGRYgySJgH4dhEaDag14YIJzf6dbiDe36FS4d1UgCQAASJ1Gu5j0rq+jUgwpWNXFSAbJgBNrDWT7UK1j3HCZWJAgG2o6x+oqNTji4N5FlHSyreZodxGUlMkAc7e3TzrUvsKl9Br+JWcsrBvAzTAjeIg/OlTilCZ5naj2WxHOLyCFAaa6fo0E6uCQb9b686KH0dSJRxRdjN4yz06xrWKxZnMdSZ0j3oY62v51iddPSb0fFGBuGxYzSRIAOqjYn+9N2ceiBCx6pP56VXVtjn+vOiMMuBrS540wk6Ohj9mLXhL2KUTqoIb+hUSfUijWuxGBb8SUrWRoHFSPYR507xj9LHnTVPt3WyL335Qwa4q23KUICQNcoSkAD2pLxPt+R4UDwiRmNgZ18/wBWpDxjiqDKSsgfijU9PLWlg4etwoU0FLzZghEXGTLeATrm16Gk5WukMxcn2PuFce7mO6w6UBW6GQPmQCfKrdwvtAMS04AApeRQAnwkkEAEHSSQINUE8ExTKkuOMrIQRJsoDf8ADOUe1OuDPF5xBySoAysHxGJMKvKunqKC34D0nsq+AYOYN6Km8j4QLaaTNo6VYDxhDJU3h2i6owFmCqSI16fK1MOKdnQX1PpKsrsGEi4XF77Sb6b1InD9whIy5E6evU7nqaRk9Qsfx8h48Tn8vAuZ4diHlB1tjuXEXSpCkgz1QTB+VO8WwMdg3VLCu9QhWZskgJcQkkEDadQepHOnnCWwUWsY+orfE4ZLXduCwV/Cc5GZKSZ6iP8AVQwyubqQyWPgricd4ZhS4k68p8xOv2qx8L7HIcIC3PEE7Rt01OvOpk4TuHC2rUEHzSeXMU8xTeYd40AjIkBKoBVmkAiDtFvKaVKb5NDoq1Yi4P2fxEryNhQQVJUmYzZSRYHXShsY4kKS8FltZMKCgYIQADtM7TV44Yt1hRSnIsrTnGn8wk3i8E0r4TxdISs5VEKWpZ0tmM2GnpNZCMXkUroDJKXF6s3wCFONpUQUkiYIvE25ai9MWWoH51Pg8Qh2ShQMajQjzGtFJwUmveTVaPFa2DJZO1R8QxBbZWvcCR56D502Rw+vX+EZkKSYIUIuJrpP4ujEtpsp3Z3D4dxKlPJDqspUrWb6nn60PjeFlnEJCJU2oBxrMIJHImJJBt1tXvZ54sPFIjOhRTaPENCArTnFWbtdgnFKw6mge98WitgM5ANpIIF+vWvnpx5Rf2e/F0/7EbWND2pCVKspJhQVFrHkQd6ixOKLC220toIUpMkWSAVROXaPlUGC4uhRPeiFfjvkvvI3Nqe/4Uh5EoMGPAuASLbg2UJ560z0spSTjF/IRnjGLTkrRUu2fA3n8q8Mha0/iSMkAjcIstROs3FVprsU+pJJRlkSoqKc3MBKJnN5xHPUVahjnmHu7fCs8+IonxJH40ncWuk/aKtDmBYxJAXHe5QUuIMZgRaY1pyyybaktmvAopNPTOMcQ4V3RIKVZhBgjY6GxUJkaUI4sTBJ0IuOfzAjeTXWD2WxDb/hcSAdAuYOtpGv1uaC71TT3d4hWpOSyHEgnbMIMa2UAaW80o9xGr06aVSOYBYJSkgKjS9r666ivTchMAkAgEQQPb2rpSOy+FxCVSQrvD4FpASptXKQBI/pUD96r57EIafW2XCUgxMgE5hOg0kVr9RDjYPsyToqIVlOgERmGukbEzrz50NjF3IkH52ERen/AB/soWg44hRWE/EFahKrAzvcieU0hdZQEmCoqm1kxltrBsZ86oxTjNcosXOLjpngZUGs0EJJsTubWBGvUa6GisLgVvrKQAt0pSQSq5sDGsHw870KlKu7IiU6mxhKtASRbSi+DrIUVZCsBMwkxcSlKiRpBUL03Qt2Y9hVOrKSjK4AlJEZfEPDpAigMbg0JcUlC8yUgeLYmBP/ANp9qfcbcxDb6S9HehCNDOZN4kjUj7Unbw5WvKlM9BE+5rE2mwlumDHCnLNomPUR+Yo3B4Lw3VF+QPLepHGTOQwTvBBAMcxadNOVTfvCdCdIFgIsANxNA5sJROicQxpzaWpSeKrcUUNNhR5kE3+1PcQz5UH3ZRMfr21qtx51s85S4XopvF22WVFKh3z83TJDbZOxi6j0FuZ2qQYp5pcYYkIIRITcZlIBPNSRmBt0pzxrs/8AvAzQhLmaQsJMKSZnPG4MQQOc1vwLgKmVKhQcyAEpGYCTFhGpg7jep5ql8lRVGSf4ssfZ5BYHePtqClauBayJP8wUZHmbV5xDhbalF7CnK4nxFvTNGsDn5Ue3xRShl7lzMRBCkymN/FIFLOMMN4PDuYhQMiyGwtWTObJF7xNzBiAYpiiJctm7XEVhOcpS2FGMrpyFS9f4aSM0+hFJMakuGVrUqNMxmIvsAPYCqvwBTmIxReeUVFKSoEzEk5QByAk2HKrZ3f8AevN9VJcqRdhi0i48J4g022nOpIzEJv1mPmInrVf7YdvGUBTDQDh0UQfCOkiZPl70p7YcUSzhgwhsfxRKl5lAymDeDfXQ2tVV4Ph8ziEJnMs3I1SOk20vPlXQinHkFKTToLZxT7ziVKEISRAjKAIy2JAkxz686uqGiUKcSc8DNdQGg0Mm2kUXgexGFyBSk5zrKyT9aLT2BYfbKUSyeaJgjkQbEfO1a/k7M6VFfwHaht5OZsrDgQUFJTAbSfxZo1vAg6161DaQIgAQDqCPTXrvS/B8JexClNtfElwocUdAEHLJjnAPr0o5zshjmgQkoWnkFRIm1lAU3HG09C8kqrZHi+Ihr+Kiy0xEaKtJSb3B3roGGM5VcwD7ifvVK4d2JcWoF/8AhpBuhJnN7fD+Rq7oJmBpVuCLjdkWdqVUHtM0g7T493KE4dREE5lJE32EwbazFN+IvENwNVEAff5VNh2AlsI3N6D1M3XGOhmCH9TKXw7AFrIXEEkklSik6qNhJEHn60+7UhxLjDg/8TYyqSmxCjBBnS9h0I6074k42potKgzrG0Gx85rMHwzMiAsuAWUlUZSIuLD6zXlrHKOrs9FyT3VCzFOtup/AlSouQLwQYKtRpU+A4a5a4QLkAXuesC1JsThu4ecZuRAUidcijGUneFb9KsHZzEZkEHVBIH+WZFHgyuebjPvwLyY1DHyj0A9rOGZsOXtHGP4iVcssZhpoR9BVe4WlpCnM3dtF0B1pyYEkxk12VIjaauHa54JwL0/iRkHUr8P0NVEIScRhGloSUIQRNjJMA+UEfOj9W+M019DfRxcsTi/vX+B0xxg4lHdrhKhaTcgje350t4z2XIzuBJWHDK5iD1kG3O8VvxPhq0YlYAuoZ2iDAXGqI0CgNOYiisPxF5ICSVJm5ChlMe16LnHIuLBqWJqS6K12aTkxC2VSQU5kkmDA1BgXNxfl60BxReTFLCrpUQpIN9RGp1ijeK8QU254CUmToB+IARJ26b0y4bhi83D6cxUDB1tzSdt9NxU0seuJry3LkITlcJS6QW1N5FR8UX06xF+lap7BMPNLSwhTb0oAUtZKCgmStMfEYEZTodt6n7TcCOFUkoJW0rY3Ug2kHoZBB/K4+J4we4CEEoVaCDBSQfciPrQYpS9PKu0HKMcy+ma9ruziGUMYXDsLWoJu7KgmTcqUAcqjYm+ggUDwrsNLJUMQWl5RmJ8TZCiRlMXJ0/Kn+B7VLKYUEKOUxnUUieqthQPC8S+VOLSn4DnS2ledClgEI3KiMxBvrGulXwzxyO0iKeKeLTZXeOtOOYjunUw6hoNnqU5ilYO4IIINFYjs8hrHtsJgZkIkkZpUSATCrG+2lS4zMp5K3nEqdyHNYBSSCrwJyiCANTzkA0144mOMMdUo/wCdEnbl/B11X7Mq/EeEdzjBhk3By3I3XzjadhSfFsKYORxMKiTMddDuLa1eO0CY4ugnkyf/AL0m/aWwP3wEWlpO3VQ+1G0rdfZ0W/j+xfcZw8jeluJc7sBSgSn8WUFRAkXgXI8qsuPYCh5VV+IOBk5ypRN/CN9ALcpGnU09y4qyVR5OifH48MtZykmbJHMnTXQV7hwcK0l1wiFTnFpJIKre0etK8Rx4KZAeyZgrMEBSUlUSALmyrz6VUuL9o14lQKrJTYD9bmk5Fzlb8dDoLivj/Jbmu2T7qx3Tacs2BP1NNeO9nv3zCJZL8OBQXJAIkAgphMQPEb1QsDjCQMpKE6CIzH7CrKw2kN5lFWfqtZgehAE03sBLj0NE4IMhCVJAyWA/pt4grl0tem2H7QNpOTKVJ/ESmQOkG/rFKGcQHG9c/d+JBV8QB1SeY68x1o3g2FBla7xe1eVlj7UqLsb5oZYngOBxaf4jdpkFCiL9IMCocB+z3CMqztOLBiPGUm3QgCPnWuO4WvIVMCH1yUDNlsBN9r21pHw/A4tST32LKDtkSkHqCY2PnRRmuJrg7L0OHsgeJRV6/lUr3G2GG1KkJQgST5bdSdIrnWL4ktlRb70PGPCVFW5jxJB9bG4G1Q4jsjjMYUylaW7GV5Ut5TBzJQLz5iaOD5aSFy+PZYv2c4FUOvuCA4o5R5qKiesTE85q1uX8q1wuFDTaEAyEpAnnWEDnevShFRjRDOTk7NGnwDEj5GPSsVc2mNqjXgwV55M5SgjZQJkT1F48zU+HRltECtSpmN2qIXRmdSnZP1NQYp1SsSpKD4EgCeu4FeqSoqUBudd/SpMQ0lCO7T8R+IjUD8zUE5cpNsthHjFGmKcREJBI0Ji0+x+9M+AY7MYBsBYQBMcrD5iosA2kMkR0+dbcSwyWWi4glMlKT5rUAfLU0NeQ+QFx/BlxxD38zJHsoqHrCqn7NMSVK3KR631qftAJwaHBYtLSSRqEk5FfJXyovgjYy5gb+IGNLKOlIjj/ANypfyMlP/RaKf8AtG4uM7bOaMkLUP6jpPQC/rVZ4U6vEuLWJytoARJgkJOY+qvEfWKc9rFuNY3EAoCg7kLeaImAnU7RI80igeFcXdwqx+8tApVukQpPUDfy1oc1znKy7Dxx44qP1/2WXG4fDpwktENuLAW0oqUo94m6Ykm0+H1qXBY0YrA53fiHxGAIVaSmNL/eq1h+07KCUpWkpKipIVIyk3gG0Dp0prh8SnMsg5WnkSrdOaQMwPUE25gmlOXQUcat114/9K/h2VOuHMnOGyEyDAIUTB1uYtanmFwrqM6MwhJzSNiCg3O1z+HTrVX4bxJGHddSykKStXhKjZJBurb08xVj4f2kIczJaA0DiySfCNyI1IG+sVXCqVs87KlydEfCMArEO/xFkzI631km56copf2l7NBtwtJBJAK0G8qgSR55Qr/aedOezD5BlKSUgqy21uYobifGc2OQpcoSypJVNjCLx5qlQjrWzUHEGLaeiksYmFJUlXmlX2J0M0U1j8uICkoKD/SMoB10JiDyGutKsQ0C4VpIgmw6EzEdNKif4goeGIA3Hy2qXg7+Je0pL5IaYzKHRlRkSnMTJkkEAAlUXvPQSBapOJ9okPcRaeQFlLaRaJJKFZrAag296EOKzIRqTChMapyg5TzjWkQkORlI8Pr6U/FJ07JJ40mWfjGPLz5xIEKASgI1lSMx84jLtqrpWcUP7yvO+ooWAU5UJJATmUQDoQRmykG/hpe1xAIKglUkpGUq+JNzJvqbAe9T4VAWnMZBP+b7VznO+wEkkXrFcReCjIagc5Fv91LeJYJT5Ci22SJAUlZEi4IsSFCZHvVjxmCQoEqJyxebWi9+UUiVjElkowyITFlEARP8o19TVkpqK2RRi5dd/wDBXeL9m3F5QhKU5fwzMm97/TSq5jOAlkDvCAVDRM6aX215cqvuBYUhF1D6/wB6r/aPDLJzWMcvWlxzRY9wkv2AeGNBIT+KDyMDS5GprofCuGZ2P4raAVXiALelx9ar3Z3iSE4fK20ErMAqMKIKpzKuNLQBpVr4a0MgUVFSlaqJk+VPiKkUt5RYePdEwDob25H9X96d8P4sn8OZKj+FIziekeIeV6Y8R4cys5ilCjuSkE++g+dbYc5BlbSAnoAKVmlF6asOFra0M+zrCwsrcklUAAiIA9Tz+VVvtZwJxXEVCVpw60BcpMHOZBAIBNymdLZqsXBeJQpUg+EweYPl5Uxxb3eqzZbQAAdbUuEE31oKeTitPZU+G9ksE2sOLcdci6W1ZsoO8kJBWepirh/i6TcfCkibGwNtI5x71onCAj4RWz3BUuJggxIJCTExeDzHTpVK0tE/K3bN/wB9bP4h6AkfSh8etlwQVQQQQUhQIIMzpRK+Hj+Sh1cN6GmckwHaNFcTb/q9EK/KhmuOt5oF0iZsZBnSIotGD6VIcOTa8cjp7Vjk30aqrYKxxBpJklepNknT1r0wXFHnf30opWFEUI2mVKqbIqKMc3K7GuEbJYsJMj60x4nwkPMlB1IkdFjQ/rnSzheJKfCaeYh/KjMTYCaxUMEXBGlPYJaXNVNkEdYPzmKXtdqUNtJLbRXvIMAFV4Opm8elPMA4GsI44dAkn5ae9qrfDcIO5aMQcuVXWCded/pU85OM4cQ6ThKxVx3jjmMTkcYQE8xOa/U/qQKrkOJbCHCtcKOWVXCTFtZ/7NXrFYFyP4RQm34kTfoqbexqu8R4e7lUp1K1QICs6MqTscuwk8qPNH92Kw5pfj0hCcGgoClIyzIESbjXa3rzFb8JURh3kmS3mTlGnjMzE6W1qw8HwK3pEi1yVzGbcjUxpaNZpljewwhH7xiQhsEEJaRlE63Uo/apVBvR6EZLG9uyv8O7MlP40LdcExYhG9yeu+1N08KjD4hThULApAVIVY7E+IEm1hAFOO4wKVyp5cnkpMG3MDl9aLRxHApskBXVXi001NegoIgcrYD2KIQ2DuQPaQTVB7ZhT2ILiCLBTkH+kqgaXOUewrp2K4+3l8CSI0gbdPKlXH+zqMQ0pMhpawVIUmMqlZQQhRA3Jkgne1dONoPHLjKzkDbmRIWpJTm+FQvJH4SNvT51JxRlaUoWpHhUAUnY2vB3M6jWsw70oIUkhKh4rWCknUHZQPXmN61PE3g2UJIUjdKoUlXUA6HrqKkp30en8atMzC40lKiQlQTG2kg+lCYhCUugzBiT5U64JgQc3dyUuJSUg3IIJBT1uap7rhKjMyJ57AWvRYkpSdCc640/sdl5CnY+Pw6gEE6nLG99+tZxF5SVw4hWaNDYjW0RavOHcYSXEnIlKoyqUAQCOdiCk31Fe494BZAXlAtBBJ6yfOt47qiVbOrcawZcQUjfb+bob6Gs4fwsAArt02/XTat8TiL76ac+nSKBxvGMggSpzZIOnmbwPnVTUfykQqU/wiOMRh2yIUEx/UKr2P4I3BKVwPUj5/nQzKiD3j5JPW8dAK2x3FC4NwkaJ+55mosnqE/BVDA1uzzgnBgT0FWVWESnwtoAO6omJ5TuflSPhvFEoUG7+KJPIfc1c0vtpACLn78z1oIOTdFElGKtip7gygkAEBRsBrlG5V9hv7mp8P2dSghUlxQv4zYeQAgGjBiEnz3P963S8m+tqvjClvsheT5WjdjApEqyQtQg31iY9qm/dhyoVWMAMSawcQSOfz96JKhbaCsgG1Yk0s/xBRcylA7vZea88ikj5zW5cEan50SYI5C7XNQuKpTgXFZlZlSlR8I0Kek6X8rUSte8nroa5bNloILv6vUf71fShHsQAJEztrf0FAcN44h4qKUrypsFlMBW1pMz6V3k7xZYUmQZFA4DCBbhFenFC/UVP2eVKyaXk7Q7F0wDHYp1hxSEALIi+gvoD16ChWuKYjFQgp8BVGYWHXe+9TdphlxJSTGe6TyzAC/+06bGm2BwwLORkwsJsTpJmCYHO/tUEXJzdltRUdEHafEgJawqdyFLj+m4T5k39BUDGGKQB6+50oTh/DFocV3y8yiTMEnMrckmP0KcP8RZbRmWtKUjcmI9aoxY5Sn7k9fSJM2VKPCP8iZ7tMyklE+IbKhP/K/ypTje0SYPePNIQdQkpJPqZ+QoHtN+07MstYRAI0Lq0zJ/pSfW59qqTeB71XePuKUrykx9AOgrc1/q0KhFLtFgb7XtohOGzAgm5TII9xf5VG9j3cSttTzilJSc1zaJ2SIHyorBpw3dFGQ6WULEH1oDGAoaaj4QFK02Rr6ECoYz3S8fZ6uJKUXyGzuDzqkwUAzaIy2v7VeeAYJCZIaRFoJuY+xO3leqHwp5Xcukx4SoJFgImREcjmq/cHx5zpIKcigMwPJQJBkdIsetelGVkU48XQ+7tDitpQR4YFiCYNr+VJ+P8IISS2jMhRBUgSBIm4ygkb/DzplgnAoBWhWokJsZGYqB5ixHlUuKBzBSZmLnMcvQRPr5b0zTAKg3jnXRKUIKGzASzlTMwrKM4JOxIjUGl/HexuGxKFJKDhn4lKlpSkyP6mwApB3kSNQdqd8a4eph794Y+FUE7pKj5Hc3B0kxN7QnFnEJU3BUe8KwSL5TcZZUmIJ/70oP3NTa6OTIwa2XFNyM6CCADIWCATB3kQQRrW2J4Fg30K7tRZxCfiQpQAk62XpbkaZduMOhzHIS0pIhpLbkKzQtOYA5gIJAyzHKKAwvHz3bjTyUKdTZOdIVEHxa72NRTTjK4s9aDWTGlIr7vCUNLhDqXQAZgKEWvtB9DQHEWIXfVQn3ps9iWw8oBMrCT4hIToT8N6D4iEqUMpMJGW45E/aKfGUm9ks4x1R1HGqUp0pPhAAJyxp5io8HhCfgHdpO5uo+mg9aYMQFOFWt0D0GvqT86x3EJQkkiAAT0sJoccFNty6RJOThFce2JOJspDmVOZSgLkmfEduWnKmWAwSUiIBXudk9B1pVwTMrM6oeIm0/zKOvpThlRTNtfrQYsXuTc/AeWbxxUfJLji2lALhCRzJgTyvziim1qjmTcX/KoFYZLiPEqIv0BEEdZ9KiU+Rz9qujV9EUk0lYzU8YEgA+WvmDWHFR+EeV/wDul374o6+c6/8AdeqxiosaYLsMaxA8Vtb32/PyqFKjPw/T8q1bftIsfKZ/XWhnuIKm4FdRljBhITICYkz4REk7mvVYkxcxGmtLUcRIMR8+dbnHC0TPLlWaRtthacYSeX3rP3u+sc9b0IvEkAEogHTr5TW7KlLkNoKiBJiPpWOcUEoSfgKbeB6VsMQkmY/vQuIUtEZ0ZJFudud6gGIJKUxdRsANTWKcfs5wa8DIOg7R6037LOeM1XW8UDPP0t1p72XV4lK2pc6bsfhumme9sMEHnGkiMwkz7QJG00v4ew5hHfGTOsBUgiCfsetN8KvvsWpWyPCPTX5z7VD2ndSXhBuE5Sdb3MfOpsmPl8l2UrJxVMqvFnMW6VFl1KUnbLCgTr4jPU7VWH+zuImXAtdyZkG581V0LDgcoogtA7VUla2QOVdHMBwJYv3bg/0z963/AHZKT4y4nzaNvnXTE4UbCtV4QDzoZYU/Jyy/2OdIUzp3yv8AUkj01rR90lsL1Sk5QPMG3rH1rpeHZTBsCL7A1znHPFUNiMgUhUAc1X/5GpZY1FnoelnyT0FNY7u5SQoWFxB8XkddSI60y/x9SGg2Mw8JCSR8CSTZUG0Xg8j0qDh2EXiHIISi0kJAKlXJgAkAG8XItFDcQwSpTKChZK5TcAgAxAOg9edZyUXpj3j59nReAKHdFRSLlJuoRB0AnkIt8uT5viKTEghJ+ElNran9cqrnCscNTZI03KgN4Fz9atDjKFNBKj4THmd4vf2vVy2iIjUf4apKVJJg7pyqtECLXiOtULANZMU60lQvmbJNwfiEmLwpMEkHmdasClHDuFDiz3bnwLVYKEXBP4Vj5684qnG2VpLriVR3gAOl0uJQAR5OJKT0XNDN6sxdlFxXDVN4gBICmUH4gbHnBOoHPeKJxWHbU6p9SQkqEOCbGBZQmLKAHqk0jxWOKnW5JMK0OxtQ+JxB74SSYzAdB47VF7cpO+tF8c1KiHiGQYlfdkwQdeqTNDY0JzeEkiOUV4p3M8TJ+HX/AEmo3hBsdhVkY1SvwKvR23HtpzToZnXcgTPsDSDHYxTrgYQNYzHobx5U04ji0qgREdALcrXPOgOFPpS844r4gTHOABU2SVQ+PkTjivc+W6D1MBKQAZy2jruaiKuRM0GrFGZSb7+c/nUasWqLC/KqoJQioojnJzk2xgl5QNjRTb0/EY+9V7/Hwk3+tTI7QBRtc9KPmgOJYe9tG1QuOA/lSY9pkJ1P3qJfadsCdfb8633EdwY+bdMQTaocgN5018+n5Uhb7VJWopCCd81oA6/rlV14ZhmcRg8jXhULkEyoL5k7g6UueVrSG48N7kEcI4I24wFhSibpIMQlW+l+tI+DYstPgKAlKilUCOh/OmXZXHqaeU0uwVZQOyhp+XlFa9rODlDvfJsF2V/mH5ikcm9lXFLSQb2rZztg7p+9J+yWJ/8AkR/Mkj2IP3NWHDQ9hwDqUx6i31qpcKPdYtAOslPuP+q6SppnJj7tg3JR5H7Uo4Cv+ICT8KSftTrtSZQhWwJHuP7Uj4MI7w8k/nXOO6NsJLgudp9yPtNNMFju6w5P41E5Z3J+w1NLuDYHvV+L4E6/lXjp7x/waSAkckiwttufWss0a4rEqwWHCkEFxyySbxIJJjf+4oJt4qazuGCTA18R3Mfeo+P5nMUlmbNpA6ZiApR9BH+2h8TiytWVHwIGRA+/650abFySemFNY0Z8mYFUTHSpVYmlyMBfLIzKuTyjcnYCo8bxJCSEIkhIjMZJUevnsNqbGbX5E0sX6Ryl+J8WtC43jrTNnHEpVqJOoEUucxqkhKlCArbcRsRSji3BWsQSpWZCyPiB9pSbH5UTlfQuMadMF4r+0F1ZLeGkAgArjxc/CNvOh1rV/COirJJO5mQT1n60BieyrqDKAXALy1cjzQfF7TU/DcTnltSiYmyhBBHnoZqXK7V/R6GF8XS8ly7OFw4gkZcnSc3v50y7W4cl1pYNs2UiNfCoCPU0F2WcaLeXvCFGQVIMlGt+nn0r17BdyvDoLqnc2IQcyjrKgNzUu5I9H8ZBnBcWFgAmFJKh/pkGR6EVdeF8TQvwBO8AiInQ+XKqA3h1sPuJPwrUMuloH3q1cD4m2DJUlJHhlVrm8Cen0q/FK4pnm5Y8ZtBPbPCpdwjiU5Spspc10KTJNt4mqNjcSlKW3Ff+OFNqBMhMIUnMDynL71eOM4xJaV3Ke8W4ClOVJISD4VEwLb+flVL4x2FcxTeTvwy2EzYBQURcJPiBIBjQESZ2ABvYujjjDxU6kk3ma9fc/jq5Sv70w4p2QxOCUFOo/h5gO8SQpF9JIuk9FRSB9+HFlJ3VB6E/lRqNv+B10gjhxlw/5Vf8TUec17wsyonofoa1bXIrX+TNXSOr4ziKc8mOtK3eIpQrMFAkkGBfYi/ofpSPGcRGc312oTvs2+gv5c/196lpSSsn+UXosI4gIJSR1vcX+dCnGhYjMMw0+XPekTr6kq8JIHPmK3ZBO8b3gCjB4hTjV8xNx8W19ovvfy8qDxOLIsUxeakdxRMJncnxWnQDXy+dDYnxpkqFpAAIzc4I2A59bdNivsKqB3MZzmoV4o1AW1Awq0/L0rQtka2+9PUUai7/ALM8aht5bjt0FJaymDOaCSQdbD510BXDCyoYjBqzN6lAuQNwBqR01Fc4/ZZ2lZwuJUnEQWnU5BIBAWSIJnYgR611kYFoKK8K53StS2qcivTVPp8qRkg+Qake4nDpxSBiGP8Ayp+JO5jbzGx3puw8nFYfKvWIV0I0NIVvFLneNjuX/wASD8DvMg6H0phhcYlcuI8K/wD2I3negSo67B+BuFtxTK7EGR1O/uL0u7T4PI6l1O5B9Qb014kA5DiD40/MDbzFePw83B11HRQ2oqtUZ0a8XAcw5I6KH68qQYPwMuH0p1g1/wAMtnkR6VXnVFQKU/CDKj5bVkqWzVbCF8W7ppLaPjdPi6JNj63A9TTLgICSt9Y8KBPmdh5k1U0JV+8JBBmJjkDEfan/ABbGZFt4ZNgEhbnVRNh6AfOkrb2G+jTF4gp711XxLJHqq6vlb1rfhDJS2CRKlaDcT9zS3FvhbiUz4U6/U/l6UUvEq0T8ShH+VJ+5+nnTk9iiTF4oklpuJPxq+w6D51NhOEfy+I7q/LkOtRNsIaTc23OpUeQG9FEuOJgANt8tz58/lRdndHmPQyEFvMFunQz4EEX13O3K+9V0YmCAduto11FWA4VKR4UT/UogD3VAHpVf7RYcBvNnQpUxCSTAMkSYA1tadaCTcWBKKkidPFEgg/P+9V/izaG3kOtSAsw4NsxPxdM0+460KvEaCx39alRxQEgECARPUD61j2DC4suvY/Ctlp5KIC1AEEjcGYttIFQv8OKe7LiytbS0rBAsCCCQOelVxvtn3LgDTYSmZM6qG/l86uOOZzNWVB3BABM3Hkb6VLGEu5aPQnli9RDe2bSy5YQnUKB6yDHMGD1gUi4JxlSXSCcivxawb6jpJ9JqyPYgvhsZSPABJgDMABr1g7VVeI4JSHQoIUCLkAE2uk3AuIE+pp2OT89C8tOq7LujFAJlbKTO4QgiTpoL0fwR5gmAltC8oGXJkmNYB68uftQ+HcdSk5VSkzqCUwOonpExVlxbalM5iouNGVBCxMf5XEwUKgm/OKepJ7QjYTjuBMYxt5nKhpakZPhhSZBHiTICoIkV8141otrW2oDMhRSrzSSD8xXd08XdblJEuoSnKVEwpKwFJClRciFIBN5gaxNN7d9inMS6cSwlpIWEhSS4lBWsAypKVwPhAkTMg0yE0ns3ZQ+BolSv8pjzihUKkcqZucNewSwXUAZgYhaF8v5FGPWl6tTAsTI8qPuTfgZfxQ14kUhS8tyb6Gyd/Wo2FgkZogiyhsR5fSgcZifFbcXvBA5UKh9SVHKojashj+Iub2PHsUkQk/h66X0nepMxsRzgAfSkLhPO/wBevnRLWPVkIBg7mTJA+luVY8etAobBtKikKMEQPNO4nY6kedDqwgUogEX2vy0qJvxAlJ0iRuJAHLStGiQYkpUefI29KBJpmvoIVgiR4YMAzzjb5UG7gDEgaa/nFGNZwCEkA3BmMwBBB6x1FSM50ry/jG1tx87HbY0VtA2KF4M7VZuBdu1tgNPyUpEJXEqSORGpA86XfuskgJClDXp50G8tKhlNiDY7db+lFy5aZqZ0fDdrmnBlGJaUk/hWhY/5AfKjEcUQ2c3fkAcm1qMdCSJrjrjRT60TgeKOtfCTHLUe1DLC/wClhKS8naHXXkpS62C60sZkrSDcHmnUH8q0wfaDKrxAidQbVSuBdu3Wx4CUpH4SSUX6G6fQiveK9tcS9IzIAOkJFvKSRPWD0ik7sPjZcOK8XCykN3zk5iDt/cxQjvF2m8qDdIIKwNzy6gVz1SnVXLyj5kn5A0RgWUhUlSlHroPSgkt3Y2MNUWrF8eBfL2VbabBKlQAY5HTbnT3FlLqRimxJCcrgFzYeE+1rdOtJm+OJLeQwU6Qbj+9DcN4v3EpSP4apty6XNxfnuNqnhkbe0bKCrQYy4AJN1Kv60Vh8RlkyCqZJPM/WgOGdpS2ohwJWkmQoZe8CdpkEKtz96Y4vtqylDmVLPepHgztxmI0lIGvSdfOqE78iGqJGcWArMfErz0/Kj/3hxwQFpbHMJzK+cCqar9oynDLuHZX1SChX+5MfMGtv/wC3Y2beSeUpUPfw/Sj+SBaRcl9mWlXcddcP9SwgfITSjtZw9rDsWTlKlDLKirNGup0g0hxH7RFGzTQH9S7n/aLD3NVfivF3HVZlEqXuY+Q2HlXcL8GhznEEhV4tQr/HhPhSPbf2pO5Opmes1EKesK8gVQfi8YpxUqO0W0ArpX7MeJrxKy08Z7sBQUUgquIurmIF65e0gyABJNgPtXV+CqHBeHrfdSFvOKASnmsgwJ5JAJNJz1x4rvwMxrdsqf7Scdik4xTLyoQ2rM0E+FJSfhX1URqToRtReC/ay+MOpp4B5R+FRgWiCFFIlXnrfXeq12o7WP8AEXErdSmWwQAkGwJk6maVqQDp6zTlD4pSMb3oe8a7aPvvlzMUp/CmZCRa09d6tvZ3tQ04PG6UOkEeFTiVbHY5TcTqPKuYOgA1q1iSkhQJBBkEV0sKktGWdK7TcRXg+7W2X1JMkKXdsqUSSFBQgzJty3Na4D9pmFDaQ5hVB2xUpsgImLqCARr/AC2F6cdneJM8QwC2XRNoI3Sobg7EG4rj+NwxbcWg6oUUn0MUnDGM7jLtBy1tD3tf2rVjHZgBtJ8EpGeIi6heOkwKUN6a0GDU7RtVnBRVIGL2S4hBKuc/QVqtoc7xoQZHS1j51qp281GtyfOtSYMjzvDptRrTQgQL7j018qXnWpEu28/rXSVmIZtOAEc4Gh8uVEYbJeQZIsYNvMT+uVKUYiP15USeIiITJnWRGmgF/Okyg/ATGCWgo6hSuskH/VrU5ZDpklIJEXMCwAA9qVYTiYFyJ6D89a2RxBMkmTySACJ6zoPegcJABzzKz4cxyi0E6R60qxDBBI1A5H7ViuIqMkm5MkxzrU4030M9NKZGMkaerHhSmNyet+XStW2h+KQN+f5GtU4ojQgeVqwv9BH62o6ZhOlwJslRI2BA/wCjUjeIjUEKEa7j7UKHSdIgbfrWoy8edDwsK6Grb6pzZZBNh08jUuLxyVBIEpVEGx2J/P5Uj/eVczU6ccY1M+d/7ULxG82PsK6nKE54UDEfOSd+VEYZ+6URBElS/wAJA08wKrP74Y20+ut69beG4J9aB4fJrm2PsTxNIWcsGI8STY2Gk9fpXmJxOdCirUCU+cgEa6GaSoVJuYE7UX+8gA3km1hoNazhXQLCnnc2RxKQmRCt5ItPS3zrVKCACfhO3l9RcVrIUEpQRmgzmtckm252rb/Cx/7HY5AAx1rG/s5JgylpB1B8q0VjFHNlkA7eQinY7MtXIfQRsCb1qzwphMZ3k9ROu3Oh92AfFlfU2TtWuQ3tFPXnmGifEFzIhJuNOkAeXOpRjsIr/wBbhMARnSAYH6FH7r/SzuK8sS4B9TS0uIjMnSRMTI0O96N47x3EYsJ71R7tPwoAISkm07knqTTNWMwibqbcHkUn5zUT3aLCAQhlcdY+x/V6FTbfLgzmqVWVlKIqTOdyJ2q44dzCLQFKQhNrg5h5TAM1of3A3K28291kelunKuef7izeJS1pKtYrw4Mj+3KriG8HEh1sT1I+RoBeOwyVWUVXnwwR7GOdFH1DfUX/AIO4f3BOCcXcwyHAhM58p1iCD85BI9aXY1tbrilkRmMnkKeu4zDJBJUuVckj7KoY8VYFwVTtLc//ALF6yM3yclE2lVWIzhVToaIaZMaUY12hUFfhI28MfWYoxvj8i7QJ5lUfamTnk/SdGK8CBf5VGoeL1rKyqIin2eObfrc1kX9K9rK5GEhFh+uVR8qysrUczEbedTqTesrKyRqNXh9q3yCRYaV7WVxhCBXuJF/asrK5dneDRQ/XtUYrKytMJEita9rK009QKmyjIDvJ+grKyhZyJ8MkEpkU4daAK7D4ht0rKyp5DEQFsZhYacvOoX2wNAPavayuXQLNmEi1tqheZTmNh7Cvayih0CuwF5I5fqKhd1PnXlZW+QjAo1tFeVlFExk7JtUz6RAttWVlAuwl0BOa1CNayspr/EX5GKT4RULorKylrodLogDhGhIvsaaYZ9WUeI+5rKyhkHiP/9k="/>
          <p:cNvSpPr>
            <a:spLocks noChangeAspect="1" noChangeArrowheads="1"/>
          </p:cNvSpPr>
          <p:nvPr/>
        </p:nvSpPr>
        <p:spPr bwMode="auto">
          <a:xfrm>
            <a:off x="155575" y="-808038"/>
            <a:ext cx="2705100" cy="1695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317" name="Picture 5" descr="U:\ind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3169219"/>
            <a:ext cx="5211135" cy="3688781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u="sng" dirty="0" smtClean="0">
                <a:effectLst>
                  <a:reflection blurRad="6350" stA="55000" endA="300" endPos="45500" dir="5400000" sy="-100000" algn="bl" rotWithShape="0"/>
                </a:effectLst>
                <a:latin typeface="Algerian" pitchFamily="82" charset="0"/>
              </a:rPr>
              <a:t>Conception de l’œuvre</a:t>
            </a:r>
            <a:r>
              <a:rPr lang="fr-FR" dirty="0" smtClean="0">
                <a:effectLst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fr-FR" dirty="0" smtClean="0">
                <a:effectLst>
                  <a:reflection blurRad="6350" stA="55000" endA="300" endPos="45500" dir="5400000" sy="-100000" algn="bl" rotWithShape="0"/>
                </a:effectLst>
              </a:rPr>
            </a:br>
            <a:endParaRPr lang="fr-FR" u="dbl" dirty="0">
              <a:effectLst>
                <a:reflection blurRad="6350" stA="55000" endA="300" endPos="45500" dir="5400000" sy="-100000" algn="bl" rotWithShape="0"/>
              </a:effectLst>
              <a:uFill>
                <a:solidFill>
                  <a:schemeClr val="accent6">
                    <a:lumMod val="60000"/>
                    <a:lumOff val="40000"/>
                  </a:schemeClr>
                </a:solidFill>
              </a:u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9416"/>
            <a:ext cx="7115196" cy="2391088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fr-FR" sz="7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L’œuvre a été peinte en 1483-85  par Sandro Botticelli. Elle a été peinte selon la technique de la tempera (technique de peinture qui consiste à </a:t>
            </a:r>
            <a:r>
              <a:rPr lang="fr-FR" sz="7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ajouter </a:t>
            </a:r>
            <a:r>
              <a:rPr lang="fr-FR" sz="7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un blanc d’œuf dans la peinture)  à l’époque de la renaissance italienne.</a:t>
            </a: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sz="7400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r>
              <a:rPr lang="fr-FR" sz="7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                                             </a:t>
            </a:r>
          </a:p>
          <a:p>
            <a:pPr>
              <a:buNone/>
            </a:pP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                                               </a:t>
            </a:r>
          </a:p>
          <a:p>
            <a:pPr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       </a:t>
            </a:r>
          </a:p>
          <a:p>
            <a:pPr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 </a:t>
            </a:r>
          </a:p>
          <a:p>
            <a:pPr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 </a:t>
            </a:r>
          </a:p>
          <a:p>
            <a:pPr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 </a:t>
            </a:r>
          </a:p>
          <a:p>
            <a:pPr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>
              <a:buNone/>
            </a:pPr>
            <a:endParaRPr lang="fr-FR" dirty="0" smtClean="0"/>
          </a:p>
        </p:txBody>
      </p:sp>
      <p:pic>
        <p:nvPicPr>
          <p:cNvPr id="3074" name="Picture 2" descr="http://www.penmarch.fr/var/ptic/storage/images/modules/agenda/journee-de-peinture-rapide/103099-2-fre-FR/Journee-de-peinture-rap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428868"/>
            <a:ext cx="3539309" cy="2780482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85720" y="2643182"/>
            <a:ext cx="228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r-FR" sz="1000" dirty="0" smtClean="0">
                <a:solidFill>
                  <a:prstClr val="black"/>
                </a:solidFill>
                <a:hlinkClick r:id="rId3" action="ppaction://hlinkpres?slideindex=1&amp;slidetitle="/>
              </a:rPr>
              <a:t>http://www.penmarch.fr/var/ptic/storage/images/modules/agenda/journee-de-peinture-rapide/103099-2-fre-FR/Journee-de-peinture-rapide.jpg</a:t>
            </a:r>
            <a:endParaRPr lang="fr-FR" sz="1000" dirty="0">
              <a:solidFill>
                <a:prstClr val="black"/>
              </a:solidFill>
            </a:endParaRPr>
          </a:p>
        </p:txBody>
      </p:sp>
      <p:pic>
        <p:nvPicPr>
          <p:cNvPr id="3076" name="Picture 4" descr="http://t3.gstatic.com/images?q=tbn:ANd9GcRFtrxcnrWdw1ERuMt68W0OPV25dEccwssUZFpcNT_7FxP53ryEr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3786190"/>
            <a:ext cx="2786067" cy="278606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Fill>
                  <a:solidFill>
                    <a:schemeClr val="accent4">
                      <a:lumMod val="75000"/>
                    </a:schemeClr>
                  </a:solidFill>
                </a:uFill>
                <a:latin typeface="Algerian" pitchFamily="82" charset="0"/>
              </a:rPr>
              <a:t>description</a:t>
            </a:r>
            <a:endParaRPr lang="fr-FR" u="sng" dirty="0"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Fill>
                <a:solidFill>
                  <a:schemeClr val="accent4">
                    <a:lumMod val="75000"/>
                  </a:schemeClr>
                </a:solidFill>
              </a:uFill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00232" y="1643050"/>
            <a:ext cx="5786478" cy="2571768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fr-FR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La peinture représente la naissance de Vénus, déesse de la beauté (elle serait née dans la mer et </a:t>
            </a:r>
            <a:r>
              <a:rPr lang="fr-FR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arrivée </a:t>
            </a:r>
            <a:r>
              <a:rPr lang="fr-FR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sur terre dans un coquillage géant). On voit  en arrière-plan, une mer à gauche et une forêt à droite. On voit au </a:t>
            </a:r>
            <a:r>
              <a:rPr lang="fr-FR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premier-plan, </a:t>
            </a:r>
            <a:r>
              <a:rPr lang="fr-FR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au </a:t>
            </a:r>
            <a:r>
              <a:rPr lang="fr-FR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centre, </a:t>
            </a:r>
            <a:r>
              <a:rPr lang="fr-FR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une jeune femme </a:t>
            </a:r>
            <a:r>
              <a:rPr lang="fr-FR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blonde : </a:t>
            </a:r>
            <a:r>
              <a:rPr lang="fr-FR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c’est Vénus, elle est nue, elle </a:t>
            </a:r>
            <a:r>
              <a:rPr lang="fr-FR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essaie </a:t>
            </a:r>
            <a:r>
              <a:rPr lang="fr-FR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de cacher son corps avec sa main et ses cheveux, elle est dans un coquillage géant. Au premier plan à droite, on voit deux Grâces (</a:t>
            </a:r>
            <a:r>
              <a:rPr lang="fr-FR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personnages mythiques), </a:t>
            </a:r>
            <a:r>
              <a:rPr lang="fr-FR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elles assistent à la naissance de Vénus et soufflent sur elle pour la réchauffer. A droite on voit une 3</a:t>
            </a:r>
            <a:r>
              <a:rPr lang="fr-FR" sz="7200" baseline="30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ème</a:t>
            </a:r>
            <a:r>
              <a:rPr lang="fr-FR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 Grâce qui apporte un </a:t>
            </a:r>
            <a:r>
              <a:rPr lang="fr-FR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manteau </a:t>
            </a:r>
            <a:r>
              <a:rPr lang="fr-FR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à Vénus</a:t>
            </a:r>
          </a:p>
          <a:p>
            <a:pPr algn="ctr"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 algn="ctr"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 algn="ctr"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 algn="ctr"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 algn="ctr"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 algn="ctr"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 algn="ctr"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 algn="ctr"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 algn="ctr"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 algn="ctr"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 algn="ctr"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 algn="ctr"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 algn="ctr"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 algn="ctr">
              <a:buNone/>
            </a:pPr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  <a:latin typeface="Chiller" pitchFamily="82" charset="0"/>
            </a:endParaRPr>
          </a:p>
          <a:p>
            <a:pPr algn="ctr">
              <a:buNone/>
            </a:pPr>
            <a:r>
              <a:rPr lang="fr-FR" sz="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/+</a:t>
            </a:r>
            <a:endParaRPr lang="fr-FR" sz="4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u="sng" dirty="0" smtClean="0">
                <a:effectLst>
                  <a:reflection blurRad="6350" stA="55000" endA="300" endPos="45500" dir="5400000" sy="-100000" algn="bl" rotWithShape="0"/>
                </a:effectLst>
                <a:latin typeface="Algerian" pitchFamily="82" charset="0"/>
              </a:rPr>
              <a:t>Conception de l’œuvre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609416"/>
            <a:ext cx="7267604" cy="1962460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hiller" pitchFamily="82" charset="0"/>
              </a:rPr>
              <a:t>La naissance de Vénus a été peinte à la Renaissance, à cette époque on redécouvre l’art des grecs et romains. On les copie, on est à une époque où  on refait dans le réalisme, dans l’expressif. On ose les peinture représentant des scènes « païennes ».</a:t>
            </a:r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1026" name="Picture 2" descr="http://upload.wikimedia.org/wikipedia/commons/b/b0/Venus_botticelli_det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3390794"/>
            <a:ext cx="4357718" cy="3344136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6296036" y="4152904"/>
            <a:ext cx="17859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3" action="ppaction://hlinkfile"/>
              </a:rPr>
              <a:t>http://upload.wikimedia.org/wikipedia/commons/b/b0/Venus_botticelli_detail.jpg</a:t>
            </a:r>
            <a:endParaRPr lang="fr-FR" dirty="0"/>
          </a:p>
        </p:txBody>
      </p:sp>
    </p:spTree>
  </p:cSld>
  <p:clrMapOvr>
    <a:masterClrMapping/>
  </p:clrMapOvr>
  <p:transition advClick="0" advTm="13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>
                <a:solidFill>
                  <a:srgbClr val="FFFF00"/>
                </a:solidFill>
                <a:latin typeface="Chiller" pitchFamily="82" charset="0"/>
              </a:rPr>
              <a:t>Travail réalisé par Isabeau (5°4)</a:t>
            </a:r>
            <a:endParaRPr lang="fr-FR" sz="4400" dirty="0">
              <a:solidFill>
                <a:srgbClr val="FFFF00"/>
              </a:solidFill>
              <a:latin typeface="Chiller" pitchFamily="82" charset="0"/>
            </a:endParaRPr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Personnalisé 5">
      <a:dk1>
        <a:sysClr val="windowText" lastClr="000000"/>
      </a:dk1>
      <a:lt1>
        <a:srgbClr val="BB4FA3"/>
      </a:lt1>
      <a:dk2>
        <a:srgbClr val="92D050"/>
      </a:dk2>
      <a:lt2>
        <a:srgbClr val="F4E7ED"/>
      </a:lt2>
      <a:accent1>
        <a:srgbClr val="00B050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122</TotalTime>
  <Words>250</Words>
  <Application>Microsoft Office PowerPoint</Application>
  <PresentationFormat>Affichage à l'écran (4:3)</PresentationFormat>
  <Paragraphs>70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Opulent</vt:lpstr>
      <vt:lpstr>Diapositive 1</vt:lpstr>
      <vt:lpstr>Conception de l’œuvre </vt:lpstr>
      <vt:lpstr>description</vt:lpstr>
      <vt:lpstr>Conception de l’œuvre 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aymeric.palaric</dc:creator>
  <cp:lastModifiedBy>Charles-Henri</cp:lastModifiedBy>
  <cp:revision>21</cp:revision>
  <dcterms:created xsi:type="dcterms:W3CDTF">2013-06-03T14:30:52Z</dcterms:created>
  <dcterms:modified xsi:type="dcterms:W3CDTF">2013-06-24T16:48:48Z</dcterms:modified>
</cp:coreProperties>
</file>